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  <p:sldMasterId id="2147483693" r:id="rId3"/>
  </p:sldMasterIdLst>
  <p:notesMasterIdLst>
    <p:notesMasterId r:id="rId17"/>
  </p:notesMasterIdLst>
  <p:sldIdLst>
    <p:sldId id="256" r:id="rId4"/>
    <p:sldId id="257" r:id="rId5"/>
    <p:sldId id="259" r:id="rId6"/>
    <p:sldId id="261" r:id="rId7"/>
    <p:sldId id="269" r:id="rId8"/>
    <p:sldId id="260" r:id="rId9"/>
    <p:sldId id="262" r:id="rId10"/>
    <p:sldId id="272" r:id="rId11"/>
    <p:sldId id="274" r:id="rId12"/>
    <p:sldId id="281" r:id="rId13"/>
    <p:sldId id="282" r:id="rId14"/>
    <p:sldId id="291" r:id="rId15"/>
    <p:sldId id="290" r:id="rId16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49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194D32-15E9-4B22-B8EC-2866592AC3C6}" v="44" dt="2023-04-29T08:27:42.815"/>
    <p1510:client id="{8A2C4792-30C8-4393-A641-67B9FF60FD93}" v="292" dt="2023-04-28T13:04:52.517"/>
    <p1510:client id="{D0E264D8-88B5-3249-A433-829B6247FB58}" v="7" dt="2023-04-29T08:28:00.0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5"/>
  </p:normalViewPr>
  <p:slideViewPr>
    <p:cSldViewPr snapToGrid="0">
      <p:cViewPr varScale="1">
        <p:scale>
          <a:sx n="109" d="100"/>
          <a:sy n="109" d="100"/>
        </p:scale>
        <p:origin x="192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BF89FD-E725-4CE6-91EC-C4E6BE154FE3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D6C2A2C-415E-45E1-885D-4FDA70D5687E}">
      <dgm:prSet phldrT="[Testo]"/>
      <dgm:spPr>
        <a:ln>
          <a:noFill/>
        </a:ln>
      </dgm:spPr>
      <dgm:t>
        <a:bodyPr/>
        <a:lstStyle/>
        <a:p>
          <a:r>
            <a:rPr lang="it-IT"/>
            <a:t>Dataset </a:t>
          </a:r>
          <a:r>
            <a:rPr lang="it-IT" err="1"/>
            <a:t>description</a:t>
          </a:r>
          <a:endParaRPr lang="en-GB"/>
        </a:p>
      </dgm:t>
    </dgm:pt>
    <dgm:pt modelId="{164857C9-1E97-4AF6-B86C-BB7B02078C21}" type="parTrans" cxnId="{A4F44F26-8D74-4B28-B2B8-3849FEA0F6D7}">
      <dgm:prSet/>
      <dgm:spPr/>
      <dgm:t>
        <a:bodyPr/>
        <a:lstStyle/>
        <a:p>
          <a:endParaRPr lang="en-GB"/>
        </a:p>
      </dgm:t>
    </dgm:pt>
    <dgm:pt modelId="{78DCA904-EDD0-4D8E-A340-D051EB0CA112}" type="sibTrans" cxnId="{A4F44F26-8D74-4B28-B2B8-3849FEA0F6D7}">
      <dgm:prSet/>
      <dgm:spPr/>
      <dgm:t>
        <a:bodyPr/>
        <a:lstStyle/>
        <a:p>
          <a:endParaRPr lang="en-GB"/>
        </a:p>
      </dgm:t>
    </dgm:pt>
    <dgm:pt modelId="{48274041-BA65-4D39-B3E8-4BB3D370B84B}">
      <dgm:prSet phldrT="[Testo]"/>
      <dgm:spPr>
        <a:ln>
          <a:noFill/>
        </a:ln>
      </dgm:spPr>
      <dgm:t>
        <a:bodyPr/>
        <a:lstStyle/>
        <a:p>
          <a:r>
            <a:rPr lang="it-IT"/>
            <a:t> Goals</a:t>
          </a:r>
          <a:endParaRPr lang="en-GB"/>
        </a:p>
      </dgm:t>
    </dgm:pt>
    <dgm:pt modelId="{316A7A26-DC02-4887-89A3-5F830F9DA14A}" type="parTrans" cxnId="{E83D25CF-FB85-4938-9EB1-99AB61A99132}">
      <dgm:prSet/>
      <dgm:spPr/>
      <dgm:t>
        <a:bodyPr/>
        <a:lstStyle/>
        <a:p>
          <a:endParaRPr lang="en-GB"/>
        </a:p>
      </dgm:t>
    </dgm:pt>
    <dgm:pt modelId="{E0684D60-3111-48C3-A97B-34ED75E324E4}" type="sibTrans" cxnId="{E83D25CF-FB85-4938-9EB1-99AB61A99132}">
      <dgm:prSet/>
      <dgm:spPr/>
      <dgm:t>
        <a:bodyPr/>
        <a:lstStyle/>
        <a:p>
          <a:endParaRPr lang="en-GB"/>
        </a:p>
      </dgm:t>
    </dgm:pt>
    <dgm:pt modelId="{D4E0D1BA-3B73-4DB0-9E3D-5600A80CDFC1}">
      <dgm:prSet phldrT="[Testo]"/>
      <dgm:spPr>
        <a:ln>
          <a:noFill/>
        </a:ln>
      </dgm:spPr>
      <dgm:t>
        <a:bodyPr/>
        <a:lstStyle/>
        <a:p>
          <a:r>
            <a:rPr lang="it-IT"/>
            <a:t>Methods</a:t>
          </a:r>
          <a:endParaRPr lang="en-GB"/>
        </a:p>
      </dgm:t>
    </dgm:pt>
    <dgm:pt modelId="{E22C3029-E721-461A-8222-2857F44A00B7}" type="parTrans" cxnId="{A467AF0B-C977-43A3-B945-6CA74CB51455}">
      <dgm:prSet/>
      <dgm:spPr/>
      <dgm:t>
        <a:bodyPr/>
        <a:lstStyle/>
        <a:p>
          <a:endParaRPr lang="en-GB"/>
        </a:p>
      </dgm:t>
    </dgm:pt>
    <dgm:pt modelId="{D8A3C9DB-B0B6-4E37-B4B9-BBCC9EDAFCFB}" type="sibTrans" cxnId="{A467AF0B-C977-43A3-B945-6CA74CB51455}">
      <dgm:prSet/>
      <dgm:spPr/>
      <dgm:t>
        <a:bodyPr/>
        <a:lstStyle/>
        <a:p>
          <a:endParaRPr lang="en-GB"/>
        </a:p>
      </dgm:t>
    </dgm:pt>
    <dgm:pt modelId="{1903137E-E615-4A3C-8BE2-6365C4CE1FA3}" type="pres">
      <dgm:prSet presAssocID="{54BF89FD-E725-4CE6-91EC-C4E6BE154FE3}" presName="Name0" presStyleCnt="0">
        <dgm:presLayoutVars>
          <dgm:dir/>
          <dgm:resizeHandles val="exact"/>
        </dgm:presLayoutVars>
      </dgm:prSet>
      <dgm:spPr/>
    </dgm:pt>
    <dgm:pt modelId="{C01268B4-B230-4F32-A651-9A660B5763BA}" type="pres">
      <dgm:prSet presAssocID="{AD6C2A2C-415E-45E1-885D-4FDA70D5687E}" presName="composite" presStyleCnt="0"/>
      <dgm:spPr/>
    </dgm:pt>
    <dgm:pt modelId="{8A383467-7E35-407B-B220-533D974A0B34}" type="pres">
      <dgm:prSet presAssocID="{AD6C2A2C-415E-45E1-885D-4FDA70D5687E}" presName="rect1" presStyleLbl="trAlignAcc1" presStyleIdx="0" presStyleCnt="3">
        <dgm:presLayoutVars>
          <dgm:bulletEnabled val="1"/>
        </dgm:presLayoutVars>
      </dgm:prSet>
      <dgm:spPr/>
    </dgm:pt>
    <dgm:pt modelId="{43F7D34E-DE54-4473-8FD4-301AF9F46266}" type="pres">
      <dgm:prSet presAssocID="{AD6C2A2C-415E-45E1-885D-4FDA70D5687E}" presName="rect2" presStyleLbl="fgImgPlace1" presStyleIdx="0" presStyleCnt="3" custScaleX="152342" custLinFactNeighborX="-11122" custLinFactNeighborY="457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000" b="-1000"/>
          </a:stretch>
        </a:blipFill>
      </dgm:spPr>
      <dgm:extLst>
        <a:ext uri="{E40237B7-FDA0-4F09-8148-C483321AD2D9}">
          <dgm14:cNvPr xmlns:dgm14="http://schemas.microsoft.com/office/drawing/2010/diagram" id="0" name="" descr="Decollo con riempimento a tinta unita"/>
        </a:ext>
      </dgm:extLst>
    </dgm:pt>
    <dgm:pt modelId="{712B47EF-3BC7-4D17-A605-1C06E66A7F0A}" type="pres">
      <dgm:prSet presAssocID="{78DCA904-EDD0-4D8E-A340-D051EB0CA112}" presName="sibTrans" presStyleCnt="0"/>
      <dgm:spPr/>
    </dgm:pt>
    <dgm:pt modelId="{5827AD1D-3974-4F57-855C-DA17396D2685}" type="pres">
      <dgm:prSet presAssocID="{48274041-BA65-4D39-B3E8-4BB3D370B84B}" presName="composite" presStyleCnt="0"/>
      <dgm:spPr/>
    </dgm:pt>
    <dgm:pt modelId="{4EFFEF44-C2C4-4B98-8694-F777BBBA8D83}" type="pres">
      <dgm:prSet presAssocID="{48274041-BA65-4D39-B3E8-4BB3D370B84B}" presName="rect1" presStyleLbl="trAlignAcc1" presStyleIdx="1" presStyleCnt="3">
        <dgm:presLayoutVars>
          <dgm:bulletEnabled val="1"/>
        </dgm:presLayoutVars>
      </dgm:prSet>
      <dgm:spPr/>
    </dgm:pt>
    <dgm:pt modelId="{97F1C38E-791E-4F41-BC1F-BFBFD611950F}" type="pres">
      <dgm:prSet presAssocID="{48274041-BA65-4D39-B3E8-4BB3D370B84B}" presName="rect2" presStyleLbl="fgImgPlace1" presStyleIdx="1" presStyleCnt="3" custScaleX="15594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2000" b="-2000"/>
          </a:stretch>
        </a:blipFill>
      </dgm:spPr>
      <dgm:extLst>
        <a:ext uri="{E40237B7-FDA0-4F09-8148-C483321AD2D9}">
          <dgm14:cNvPr xmlns:dgm14="http://schemas.microsoft.com/office/drawing/2010/diagram" id="0" name="" descr="Tiro a segno con riempimento a tinta unita"/>
        </a:ext>
      </dgm:extLst>
    </dgm:pt>
    <dgm:pt modelId="{EA0031C5-1105-4DD7-9F53-1A5431714402}" type="pres">
      <dgm:prSet presAssocID="{E0684D60-3111-48C3-A97B-34ED75E324E4}" presName="sibTrans" presStyleCnt="0"/>
      <dgm:spPr/>
    </dgm:pt>
    <dgm:pt modelId="{40F32D08-97C7-4E1B-B1E6-21E312C7AFE5}" type="pres">
      <dgm:prSet presAssocID="{D4E0D1BA-3B73-4DB0-9E3D-5600A80CDFC1}" presName="composite" presStyleCnt="0"/>
      <dgm:spPr/>
    </dgm:pt>
    <dgm:pt modelId="{86F48C99-1264-4120-994B-AB8177B72932}" type="pres">
      <dgm:prSet presAssocID="{D4E0D1BA-3B73-4DB0-9E3D-5600A80CDFC1}" presName="rect1" presStyleLbl="trAlignAcc1" presStyleIdx="2" presStyleCnt="3">
        <dgm:presLayoutVars>
          <dgm:bulletEnabled val="1"/>
        </dgm:presLayoutVars>
      </dgm:prSet>
      <dgm:spPr/>
    </dgm:pt>
    <dgm:pt modelId="{D4F7F6A8-3B71-4B52-B81F-B4ADF7C11C2D}" type="pres">
      <dgm:prSet presAssocID="{D4E0D1BA-3B73-4DB0-9E3D-5600A80CDFC1}" presName="rect2" presStyleLbl="fgImgPlace1" presStyleIdx="2" presStyleCnt="3" custScaleX="15594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2000" b="-2000"/>
          </a:stretch>
        </a:blipFill>
      </dgm:spPr>
      <dgm:extLst>
        <a:ext uri="{E40237B7-FDA0-4F09-8148-C483321AD2D9}">
          <dgm14:cNvPr xmlns:dgm14="http://schemas.microsoft.com/office/drawing/2010/diagram" id="0" name="" descr="Terminale cmd con riempimento a tinta unita"/>
        </a:ext>
      </dgm:extLst>
    </dgm:pt>
  </dgm:ptLst>
  <dgm:cxnLst>
    <dgm:cxn modelId="{A467AF0B-C977-43A3-B945-6CA74CB51455}" srcId="{54BF89FD-E725-4CE6-91EC-C4E6BE154FE3}" destId="{D4E0D1BA-3B73-4DB0-9E3D-5600A80CDFC1}" srcOrd="2" destOrd="0" parTransId="{E22C3029-E721-461A-8222-2857F44A00B7}" sibTransId="{D8A3C9DB-B0B6-4E37-B4B9-BBCC9EDAFCFB}"/>
    <dgm:cxn modelId="{0ABD3524-6140-4919-A66C-ABAA72D5A2F4}" type="presOf" srcId="{48274041-BA65-4D39-B3E8-4BB3D370B84B}" destId="{4EFFEF44-C2C4-4B98-8694-F777BBBA8D83}" srcOrd="0" destOrd="0" presId="urn:microsoft.com/office/officeart/2008/layout/PictureStrips"/>
    <dgm:cxn modelId="{A4F44F26-8D74-4B28-B2B8-3849FEA0F6D7}" srcId="{54BF89FD-E725-4CE6-91EC-C4E6BE154FE3}" destId="{AD6C2A2C-415E-45E1-885D-4FDA70D5687E}" srcOrd="0" destOrd="0" parTransId="{164857C9-1E97-4AF6-B86C-BB7B02078C21}" sibTransId="{78DCA904-EDD0-4D8E-A340-D051EB0CA112}"/>
    <dgm:cxn modelId="{F4067D37-CA8D-40D9-9501-A9AC7BEADB76}" type="presOf" srcId="{AD6C2A2C-415E-45E1-885D-4FDA70D5687E}" destId="{8A383467-7E35-407B-B220-533D974A0B34}" srcOrd="0" destOrd="0" presId="urn:microsoft.com/office/officeart/2008/layout/PictureStrips"/>
    <dgm:cxn modelId="{CC296460-A6DD-4BF3-A054-B1EC1C456EDB}" type="presOf" srcId="{54BF89FD-E725-4CE6-91EC-C4E6BE154FE3}" destId="{1903137E-E615-4A3C-8BE2-6365C4CE1FA3}" srcOrd="0" destOrd="0" presId="urn:microsoft.com/office/officeart/2008/layout/PictureStrips"/>
    <dgm:cxn modelId="{2301599A-85AD-42A5-933C-6CE7E9BB5720}" type="presOf" srcId="{D4E0D1BA-3B73-4DB0-9E3D-5600A80CDFC1}" destId="{86F48C99-1264-4120-994B-AB8177B72932}" srcOrd="0" destOrd="0" presId="urn:microsoft.com/office/officeart/2008/layout/PictureStrips"/>
    <dgm:cxn modelId="{E83D25CF-FB85-4938-9EB1-99AB61A99132}" srcId="{54BF89FD-E725-4CE6-91EC-C4E6BE154FE3}" destId="{48274041-BA65-4D39-B3E8-4BB3D370B84B}" srcOrd="1" destOrd="0" parTransId="{316A7A26-DC02-4887-89A3-5F830F9DA14A}" sibTransId="{E0684D60-3111-48C3-A97B-34ED75E324E4}"/>
    <dgm:cxn modelId="{43C904AE-0A26-466B-9CA8-46876C45D020}" type="presParOf" srcId="{1903137E-E615-4A3C-8BE2-6365C4CE1FA3}" destId="{C01268B4-B230-4F32-A651-9A660B5763BA}" srcOrd="0" destOrd="0" presId="urn:microsoft.com/office/officeart/2008/layout/PictureStrips"/>
    <dgm:cxn modelId="{68402A7C-C8C4-49D6-9ED0-B49600614D92}" type="presParOf" srcId="{C01268B4-B230-4F32-A651-9A660B5763BA}" destId="{8A383467-7E35-407B-B220-533D974A0B34}" srcOrd="0" destOrd="0" presId="urn:microsoft.com/office/officeart/2008/layout/PictureStrips"/>
    <dgm:cxn modelId="{CD6A5CC3-49AA-42FC-903C-EA04A5138B31}" type="presParOf" srcId="{C01268B4-B230-4F32-A651-9A660B5763BA}" destId="{43F7D34E-DE54-4473-8FD4-301AF9F46266}" srcOrd="1" destOrd="0" presId="urn:microsoft.com/office/officeart/2008/layout/PictureStrips"/>
    <dgm:cxn modelId="{8ABCA2E0-6392-447B-811F-4E77E3C15669}" type="presParOf" srcId="{1903137E-E615-4A3C-8BE2-6365C4CE1FA3}" destId="{712B47EF-3BC7-4D17-A605-1C06E66A7F0A}" srcOrd="1" destOrd="0" presId="urn:microsoft.com/office/officeart/2008/layout/PictureStrips"/>
    <dgm:cxn modelId="{E374EE09-09F1-4AA5-A743-63E1DD05707E}" type="presParOf" srcId="{1903137E-E615-4A3C-8BE2-6365C4CE1FA3}" destId="{5827AD1D-3974-4F57-855C-DA17396D2685}" srcOrd="2" destOrd="0" presId="urn:microsoft.com/office/officeart/2008/layout/PictureStrips"/>
    <dgm:cxn modelId="{657DE85C-98B5-4515-BA40-60A95AEAE2A9}" type="presParOf" srcId="{5827AD1D-3974-4F57-855C-DA17396D2685}" destId="{4EFFEF44-C2C4-4B98-8694-F777BBBA8D83}" srcOrd="0" destOrd="0" presId="urn:microsoft.com/office/officeart/2008/layout/PictureStrips"/>
    <dgm:cxn modelId="{9EB58FF1-0828-4A8F-9B86-7E60174D90C4}" type="presParOf" srcId="{5827AD1D-3974-4F57-855C-DA17396D2685}" destId="{97F1C38E-791E-4F41-BC1F-BFBFD611950F}" srcOrd="1" destOrd="0" presId="urn:microsoft.com/office/officeart/2008/layout/PictureStrips"/>
    <dgm:cxn modelId="{33678D37-2499-41F8-80F5-18ADA18F04AB}" type="presParOf" srcId="{1903137E-E615-4A3C-8BE2-6365C4CE1FA3}" destId="{EA0031C5-1105-4DD7-9F53-1A5431714402}" srcOrd="3" destOrd="0" presId="urn:microsoft.com/office/officeart/2008/layout/PictureStrips"/>
    <dgm:cxn modelId="{9852FB43-3FED-4949-A678-22A2DE12CF7B}" type="presParOf" srcId="{1903137E-E615-4A3C-8BE2-6365C4CE1FA3}" destId="{40F32D08-97C7-4E1B-B1E6-21E312C7AFE5}" srcOrd="4" destOrd="0" presId="urn:microsoft.com/office/officeart/2008/layout/PictureStrips"/>
    <dgm:cxn modelId="{E816EE9E-F6C1-4E11-8763-F3CD415B30A0}" type="presParOf" srcId="{40F32D08-97C7-4E1B-B1E6-21E312C7AFE5}" destId="{86F48C99-1264-4120-994B-AB8177B72932}" srcOrd="0" destOrd="0" presId="urn:microsoft.com/office/officeart/2008/layout/PictureStrips"/>
    <dgm:cxn modelId="{AD1D12C2-09EB-41C1-ADBB-779956C5FE67}" type="presParOf" srcId="{40F32D08-97C7-4E1B-B1E6-21E312C7AFE5}" destId="{D4F7F6A8-3B71-4B52-B81F-B4ADF7C11C2D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BF89FD-E725-4CE6-91EC-C4E6BE154FE3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D6C2A2C-415E-45E1-885D-4FDA70D5687E}">
      <dgm:prSet phldrT="[Testo]"/>
      <dgm:spPr>
        <a:ln>
          <a:noFill/>
        </a:ln>
      </dgm:spPr>
      <dgm:t>
        <a:bodyPr lIns="658800"/>
        <a:lstStyle/>
        <a:p>
          <a:pPr algn="l"/>
          <a:r>
            <a:rPr lang="it-IT" err="1"/>
            <a:t>Visualizations</a:t>
          </a:r>
          <a:endParaRPr lang="en-GB"/>
        </a:p>
      </dgm:t>
    </dgm:pt>
    <dgm:pt modelId="{164857C9-1E97-4AF6-B86C-BB7B02078C21}" type="parTrans" cxnId="{A4F44F26-8D74-4B28-B2B8-3849FEA0F6D7}">
      <dgm:prSet/>
      <dgm:spPr/>
      <dgm:t>
        <a:bodyPr/>
        <a:lstStyle/>
        <a:p>
          <a:endParaRPr lang="en-GB"/>
        </a:p>
      </dgm:t>
    </dgm:pt>
    <dgm:pt modelId="{78DCA904-EDD0-4D8E-A340-D051EB0CA112}" type="sibTrans" cxnId="{A4F44F26-8D74-4B28-B2B8-3849FEA0F6D7}">
      <dgm:prSet/>
      <dgm:spPr/>
      <dgm:t>
        <a:bodyPr/>
        <a:lstStyle/>
        <a:p>
          <a:endParaRPr lang="en-GB"/>
        </a:p>
      </dgm:t>
    </dgm:pt>
    <dgm:pt modelId="{48274041-BA65-4D39-B3E8-4BB3D370B84B}">
      <dgm:prSet phldrT="[Testo]"/>
      <dgm:spPr>
        <a:ln>
          <a:noFill/>
        </a:ln>
      </dgm:spPr>
      <dgm:t>
        <a:bodyPr lIns="658800"/>
        <a:lstStyle/>
        <a:p>
          <a:r>
            <a:rPr lang="it-IT" err="1"/>
            <a:t>Conclusions</a:t>
          </a:r>
          <a:endParaRPr lang="en-GB"/>
        </a:p>
      </dgm:t>
    </dgm:pt>
    <dgm:pt modelId="{316A7A26-DC02-4887-89A3-5F830F9DA14A}" type="parTrans" cxnId="{E83D25CF-FB85-4938-9EB1-99AB61A99132}">
      <dgm:prSet/>
      <dgm:spPr/>
      <dgm:t>
        <a:bodyPr/>
        <a:lstStyle/>
        <a:p>
          <a:endParaRPr lang="en-GB"/>
        </a:p>
      </dgm:t>
    </dgm:pt>
    <dgm:pt modelId="{E0684D60-3111-48C3-A97B-34ED75E324E4}" type="sibTrans" cxnId="{E83D25CF-FB85-4938-9EB1-99AB61A99132}">
      <dgm:prSet/>
      <dgm:spPr/>
      <dgm:t>
        <a:bodyPr/>
        <a:lstStyle/>
        <a:p>
          <a:endParaRPr lang="en-GB"/>
        </a:p>
      </dgm:t>
    </dgm:pt>
    <dgm:pt modelId="{1903137E-E615-4A3C-8BE2-6365C4CE1FA3}" type="pres">
      <dgm:prSet presAssocID="{54BF89FD-E725-4CE6-91EC-C4E6BE154FE3}" presName="Name0" presStyleCnt="0">
        <dgm:presLayoutVars>
          <dgm:dir/>
          <dgm:resizeHandles val="exact"/>
        </dgm:presLayoutVars>
      </dgm:prSet>
      <dgm:spPr/>
    </dgm:pt>
    <dgm:pt modelId="{C01268B4-B230-4F32-A651-9A660B5763BA}" type="pres">
      <dgm:prSet presAssocID="{AD6C2A2C-415E-45E1-885D-4FDA70D5687E}" presName="composite" presStyleCnt="0"/>
      <dgm:spPr/>
    </dgm:pt>
    <dgm:pt modelId="{8A383467-7E35-407B-B220-533D974A0B34}" type="pres">
      <dgm:prSet presAssocID="{AD6C2A2C-415E-45E1-885D-4FDA70D5687E}" presName="rect1" presStyleLbl="trAlignAcc1" presStyleIdx="0" presStyleCnt="2" custScaleX="59363" custScaleY="59446" custLinFactNeighborX="-17491" custLinFactNeighborY="-3184">
        <dgm:presLayoutVars>
          <dgm:bulletEnabled val="1"/>
        </dgm:presLayoutVars>
      </dgm:prSet>
      <dgm:spPr/>
    </dgm:pt>
    <dgm:pt modelId="{43F7D34E-DE54-4473-8FD4-301AF9F46266}" type="pres">
      <dgm:prSet presAssocID="{AD6C2A2C-415E-45E1-885D-4FDA70D5687E}" presName="rect2" presStyleLbl="fgImgPlace1" presStyleIdx="0" presStyleCnt="2" custScaleX="94950" custScaleY="5933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3000" b="-3000"/>
          </a:stretch>
        </a:blipFill>
      </dgm:spPr>
      <dgm:extLst>
        <a:ext uri="{E40237B7-FDA0-4F09-8148-C483321AD2D9}">
          <dgm14:cNvPr xmlns:dgm14="http://schemas.microsoft.com/office/drawing/2010/diagram" id="0" name="" descr="Rete con riempimento a tinta unita"/>
        </a:ext>
      </dgm:extLst>
    </dgm:pt>
    <dgm:pt modelId="{712B47EF-3BC7-4D17-A605-1C06E66A7F0A}" type="pres">
      <dgm:prSet presAssocID="{78DCA904-EDD0-4D8E-A340-D051EB0CA112}" presName="sibTrans" presStyleCnt="0"/>
      <dgm:spPr/>
    </dgm:pt>
    <dgm:pt modelId="{5827AD1D-3974-4F57-855C-DA17396D2685}" type="pres">
      <dgm:prSet presAssocID="{48274041-BA65-4D39-B3E8-4BB3D370B84B}" presName="composite" presStyleCnt="0"/>
      <dgm:spPr/>
    </dgm:pt>
    <dgm:pt modelId="{4EFFEF44-C2C4-4B98-8694-F777BBBA8D83}" type="pres">
      <dgm:prSet presAssocID="{48274041-BA65-4D39-B3E8-4BB3D370B84B}" presName="rect1" presStyleLbl="trAlignAcc1" presStyleIdx="1" presStyleCnt="2" custScaleX="59363" custScaleY="59446" custLinFactNeighborX="-18987" custLinFactNeighborY="-2123">
        <dgm:presLayoutVars>
          <dgm:bulletEnabled val="1"/>
        </dgm:presLayoutVars>
      </dgm:prSet>
      <dgm:spPr/>
    </dgm:pt>
    <dgm:pt modelId="{97F1C38E-791E-4F41-BC1F-BFBFD611950F}" type="pres">
      <dgm:prSet presAssocID="{48274041-BA65-4D39-B3E8-4BB3D370B84B}" presName="rect2" presStyleLbl="fgImgPlace1" presStyleIdx="1" presStyleCnt="2" custScaleX="94950" custScaleY="59331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3000" b="-3000"/>
          </a:stretch>
        </a:blipFill>
      </dgm:spPr>
      <dgm:extLst>
        <a:ext uri="{E40237B7-FDA0-4F09-8148-C483321AD2D9}">
          <dgm14:cNvPr xmlns:dgm14="http://schemas.microsoft.com/office/drawing/2010/diagram" id="0" name="" descr="Salute mentale con riempimento a tinta unita"/>
        </a:ext>
      </dgm:extLst>
    </dgm:pt>
  </dgm:ptLst>
  <dgm:cxnLst>
    <dgm:cxn modelId="{0ABD3524-6140-4919-A66C-ABAA72D5A2F4}" type="presOf" srcId="{48274041-BA65-4D39-B3E8-4BB3D370B84B}" destId="{4EFFEF44-C2C4-4B98-8694-F777BBBA8D83}" srcOrd="0" destOrd="0" presId="urn:microsoft.com/office/officeart/2008/layout/PictureStrips"/>
    <dgm:cxn modelId="{A4F44F26-8D74-4B28-B2B8-3849FEA0F6D7}" srcId="{54BF89FD-E725-4CE6-91EC-C4E6BE154FE3}" destId="{AD6C2A2C-415E-45E1-885D-4FDA70D5687E}" srcOrd="0" destOrd="0" parTransId="{164857C9-1E97-4AF6-B86C-BB7B02078C21}" sibTransId="{78DCA904-EDD0-4D8E-A340-D051EB0CA112}"/>
    <dgm:cxn modelId="{F4067D37-CA8D-40D9-9501-A9AC7BEADB76}" type="presOf" srcId="{AD6C2A2C-415E-45E1-885D-4FDA70D5687E}" destId="{8A383467-7E35-407B-B220-533D974A0B34}" srcOrd="0" destOrd="0" presId="urn:microsoft.com/office/officeart/2008/layout/PictureStrips"/>
    <dgm:cxn modelId="{CC296460-A6DD-4BF3-A054-B1EC1C456EDB}" type="presOf" srcId="{54BF89FD-E725-4CE6-91EC-C4E6BE154FE3}" destId="{1903137E-E615-4A3C-8BE2-6365C4CE1FA3}" srcOrd="0" destOrd="0" presId="urn:microsoft.com/office/officeart/2008/layout/PictureStrips"/>
    <dgm:cxn modelId="{E83D25CF-FB85-4938-9EB1-99AB61A99132}" srcId="{54BF89FD-E725-4CE6-91EC-C4E6BE154FE3}" destId="{48274041-BA65-4D39-B3E8-4BB3D370B84B}" srcOrd="1" destOrd="0" parTransId="{316A7A26-DC02-4887-89A3-5F830F9DA14A}" sibTransId="{E0684D60-3111-48C3-A97B-34ED75E324E4}"/>
    <dgm:cxn modelId="{43C904AE-0A26-466B-9CA8-46876C45D020}" type="presParOf" srcId="{1903137E-E615-4A3C-8BE2-6365C4CE1FA3}" destId="{C01268B4-B230-4F32-A651-9A660B5763BA}" srcOrd="0" destOrd="0" presId="urn:microsoft.com/office/officeart/2008/layout/PictureStrips"/>
    <dgm:cxn modelId="{68402A7C-C8C4-49D6-9ED0-B49600614D92}" type="presParOf" srcId="{C01268B4-B230-4F32-A651-9A660B5763BA}" destId="{8A383467-7E35-407B-B220-533D974A0B34}" srcOrd="0" destOrd="0" presId="urn:microsoft.com/office/officeart/2008/layout/PictureStrips"/>
    <dgm:cxn modelId="{CD6A5CC3-49AA-42FC-903C-EA04A5138B31}" type="presParOf" srcId="{C01268B4-B230-4F32-A651-9A660B5763BA}" destId="{43F7D34E-DE54-4473-8FD4-301AF9F46266}" srcOrd="1" destOrd="0" presId="urn:microsoft.com/office/officeart/2008/layout/PictureStrips"/>
    <dgm:cxn modelId="{8ABCA2E0-6392-447B-811F-4E77E3C15669}" type="presParOf" srcId="{1903137E-E615-4A3C-8BE2-6365C4CE1FA3}" destId="{712B47EF-3BC7-4D17-A605-1C06E66A7F0A}" srcOrd="1" destOrd="0" presId="urn:microsoft.com/office/officeart/2008/layout/PictureStrips"/>
    <dgm:cxn modelId="{E374EE09-09F1-4AA5-A743-63E1DD05707E}" type="presParOf" srcId="{1903137E-E615-4A3C-8BE2-6365C4CE1FA3}" destId="{5827AD1D-3974-4F57-855C-DA17396D2685}" srcOrd="2" destOrd="0" presId="urn:microsoft.com/office/officeart/2008/layout/PictureStrips"/>
    <dgm:cxn modelId="{657DE85C-98B5-4515-BA40-60A95AEAE2A9}" type="presParOf" srcId="{5827AD1D-3974-4F57-855C-DA17396D2685}" destId="{4EFFEF44-C2C4-4B98-8694-F777BBBA8D83}" srcOrd="0" destOrd="0" presId="urn:microsoft.com/office/officeart/2008/layout/PictureStrips"/>
    <dgm:cxn modelId="{9EB58FF1-0828-4A8F-9B86-7E60174D90C4}" type="presParOf" srcId="{5827AD1D-3974-4F57-855C-DA17396D2685}" destId="{97F1C38E-791E-4F41-BC1F-BFBFD611950F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383467-7E35-407B-B220-533D974A0B34}">
      <dsp:nvSpPr>
        <dsp:cNvPr id="0" name=""/>
        <dsp:cNvSpPr/>
      </dsp:nvSpPr>
      <dsp:spPr>
        <a:xfrm>
          <a:off x="1330389" y="257440"/>
          <a:ext cx="3118215" cy="974442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0022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/>
            <a:t>Dataset </a:t>
          </a:r>
          <a:r>
            <a:rPr lang="it-IT" sz="2700" kern="1200" err="1"/>
            <a:t>description</a:t>
          </a:r>
          <a:endParaRPr lang="en-GB" sz="2700" kern="1200"/>
        </a:p>
      </dsp:txBody>
      <dsp:txXfrm>
        <a:off x="1330389" y="257440"/>
        <a:ext cx="3118215" cy="974442"/>
      </dsp:txXfrm>
    </dsp:sp>
    <dsp:sp modelId="{43F7D34E-DE54-4473-8FD4-301AF9F46266}">
      <dsp:nvSpPr>
        <dsp:cNvPr id="0" name=""/>
        <dsp:cNvSpPr/>
      </dsp:nvSpPr>
      <dsp:spPr>
        <a:xfrm>
          <a:off x="946084" y="163476"/>
          <a:ext cx="1039139" cy="102316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000" b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FFEF44-C2C4-4B98-8694-F777BBBA8D83}">
      <dsp:nvSpPr>
        <dsp:cNvPr id="0" name=""/>
        <dsp:cNvSpPr/>
      </dsp:nvSpPr>
      <dsp:spPr>
        <a:xfrm>
          <a:off x="1336531" y="1484155"/>
          <a:ext cx="3118215" cy="974442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0022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/>
            <a:t> Goals</a:t>
          </a:r>
          <a:endParaRPr lang="en-GB" sz="2700" kern="1200"/>
        </a:p>
      </dsp:txBody>
      <dsp:txXfrm>
        <a:off x="1336531" y="1484155"/>
        <a:ext cx="3118215" cy="974442"/>
      </dsp:txXfrm>
    </dsp:sp>
    <dsp:sp modelId="{97F1C38E-791E-4F41-BC1F-BFBFD611950F}">
      <dsp:nvSpPr>
        <dsp:cNvPr id="0" name=""/>
        <dsp:cNvSpPr/>
      </dsp:nvSpPr>
      <dsp:spPr>
        <a:xfrm>
          <a:off x="1015806" y="1343402"/>
          <a:ext cx="1063709" cy="102316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2000" b="-2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F48C99-1264-4120-994B-AB8177B72932}">
      <dsp:nvSpPr>
        <dsp:cNvPr id="0" name=""/>
        <dsp:cNvSpPr/>
      </dsp:nvSpPr>
      <dsp:spPr>
        <a:xfrm>
          <a:off x="1336531" y="2710869"/>
          <a:ext cx="3118215" cy="974442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0022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/>
            <a:t>Methods</a:t>
          </a:r>
          <a:endParaRPr lang="en-GB" sz="2700" kern="1200"/>
        </a:p>
      </dsp:txBody>
      <dsp:txXfrm>
        <a:off x="1336531" y="2710869"/>
        <a:ext cx="3118215" cy="974442"/>
      </dsp:txXfrm>
    </dsp:sp>
    <dsp:sp modelId="{D4F7F6A8-3B71-4B52-B81F-B4ADF7C11C2D}">
      <dsp:nvSpPr>
        <dsp:cNvPr id="0" name=""/>
        <dsp:cNvSpPr/>
      </dsp:nvSpPr>
      <dsp:spPr>
        <a:xfrm>
          <a:off x="1015806" y="2570117"/>
          <a:ext cx="1063709" cy="102316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2000" b="-2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383467-7E35-407B-B220-533D974A0B34}">
      <dsp:nvSpPr>
        <dsp:cNvPr id="0" name=""/>
        <dsp:cNvSpPr/>
      </dsp:nvSpPr>
      <dsp:spPr>
        <a:xfrm>
          <a:off x="886347" y="491594"/>
          <a:ext cx="3117585" cy="97560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880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300" kern="1200" err="1"/>
            <a:t>Visualizations</a:t>
          </a:r>
          <a:endParaRPr lang="en-GB" sz="3300" kern="1200"/>
        </a:p>
      </dsp:txBody>
      <dsp:txXfrm>
        <a:off x="886347" y="491594"/>
        <a:ext cx="3117585" cy="975607"/>
      </dsp:txXfrm>
    </dsp:sp>
    <dsp:sp modelId="{43F7D34E-DE54-4473-8FD4-301AF9F46266}">
      <dsp:nvSpPr>
        <dsp:cNvPr id="0" name=""/>
        <dsp:cNvSpPr/>
      </dsp:nvSpPr>
      <dsp:spPr>
        <a:xfrm>
          <a:off x="548040" y="324421"/>
          <a:ext cx="1090801" cy="102240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3000" b="-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FFEF44-C2C4-4B98-8694-F777BBBA8D83}">
      <dsp:nvSpPr>
        <dsp:cNvPr id="0" name=""/>
        <dsp:cNvSpPr/>
      </dsp:nvSpPr>
      <dsp:spPr>
        <a:xfrm>
          <a:off x="807781" y="2041699"/>
          <a:ext cx="3117585" cy="97560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880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300" kern="1200" err="1"/>
            <a:t>Conclusions</a:t>
          </a:r>
          <a:endParaRPr lang="en-GB" sz="3300" kern="1200"/>
        </a:p>
      </dsp:txBody>
      <dsp:txXfrm>
        <a:off x="807781" y="2041699"/>
        <a:ext cx="3117585" cy="975607"/>
      </dsp:txXfrm>
    </dsp:sp>
    <dsp:sp modelId="{97F1C38E-791E-4F41-BC1F-BFBFD611950F}">
      <dsp:nvSpPr>
        <dsp:cNvPr id="0" name=""/>
        <dsp:cNvSpPr/>
      </dsp:nvSpPr>
      <dsp:spPr>
        <a:xfrm>
          <a:off x="548040" y="1857113"/>
          <a:ext cx="1090801" cy="102240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3000" b="-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88E06A-2023-43C8-A118-74DE59CD161E}" type="datetimeFigureOut">
              <a:rPr lang="en-GB" smtClean="0"/>
              <a:t>29/04/2023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671137-A9A6-432F-A455-F673C37A23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710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e122c60b65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e122c60b65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2d976167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2d976167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54dda1946d_4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54dda1946d_4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D2065-CB76-3D7E-C051-884ABE33E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C8EEC5-6F03-27F4-C5BE-9AB389FA9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BBE8D-D059-49CE-4B73-747ED2849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C2ABFD-1B1C-31A7-E234-81CAC1A34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6A7DD-F58D-146E-4BEC-AF71D9F0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785030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823F3-5CF8-A04F-FFC8-CDEEAAF17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4E9C4-FDB4-E770-3C3F-649964653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3FB24-FB0B-54B2-FDC9-F42D18E39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175FF-784C-B0B9-F946-AD212C6E2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CF900-2798-CD4E-9E8D-3BE314B3F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977558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29290F-45D9-FE84-98CA-6DCA220A18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F7252B-EF6F-1BAE-998C-459E01FC9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836DE-B58C-6C09-4C30-96A3EAEEE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319FC-7CF3-C13C-F5A8-4776CB695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D2EBC-CE1D-CC48-1A95-F09827CC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1653732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>
            <a:spLocks noGrp="1"/>
          </p:cNvSpPr>
          <p:nvPr>
            <p:ph type="pic" idx="2"/>
          </p:nvPr>
        </p:nvSpPr>
        <p:spPr>
          <a:xfrm>
            <a:off x="-67" y="133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50967" y="2749033"/>
            <a:ext cx="6506000" cy="256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50967" y="5309833"/>
            <a:ext cx="6506000" cy="6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0396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08873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" name="Google Shape;21;p4"/>
          <p:cNvCxnSpPr>
            <a:stCxn id="20" idx="2"/>
          </p:cNvCxnSpPr>
          <p:nvPr/>
        </p:nvCxnSpPr>
        <p:spPr>
          <a:xfrm rot="10800000">
            <a:off x="2567" y="6138667"/>
            <a:ext cx="1088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06020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6740379" y="4906932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2111067" y="4906932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6740367" y="4496233"/>
            <a:ext cx="3340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2110767" y="4496233"/>
            <a:ext cx="3340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9030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0" name="Google Shape;3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15426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" name="Google Shape;31;p6"/>
          <p:cNvCxnSpPr>
            <a:endCxn id="30" idx="2"/>
          </p:cNvCxnSpPr>
          <p:nvPr/>
        </p:nvCxnSpPr>
        <p:spPr>
          <a:xfrm>
            <a:off x="11719433" y="-200"/>
            <a:ext cx="0" cy="5785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046005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5343200" cy="15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960000" y="2508733"/>
            <a:ext cx="5343200" cy="26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2349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951000" y="1717933"/>
            <a:ext cx="10290000" cy="16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933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37" name="Google Shape;3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0878334" y="5425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" name="Google Shape;38;p8"/>
          <p:cNvCxnSpPr>
            <a:endCxn id="37" idx="2"/>
          </p:cNvCxnSpPr>
          <p:nvPr/>
        </p:nvCxnSpPr>
        <p:spPr>
          <a:xfrm>
            <a:off x="15533" y="719333"/>
            <a:ext cx="1086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8398451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847400" y="719333"/>
            <a:ext cx="6497200" cy="19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847400" y="2889300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>
            <a:spLocks noGrp="1"/>
          </p:cNvSpPr>
          <p:nvPr>
            <p:ph type="pic" idx="2"/>
          </p:nvPr>
        </p:nvSpPr>
        <p:spPr>
          <a:xfrm>
            <a:off x="0" y="4244433"/>
            <a:ext cx="12192000" cy="2624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339285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>
            <a:spLocks noGrp="1"/>
          </p:cNvSpPr>
          <p:nvPr>
            <p:ph type="pic" idx="2"/>
          </p:nvPr>
        </p:nvSpPr>
        <p:spPr>
          <a:xfrm>
            <a:off x="0" y="-167"/>
            <a:ext cx="12192000" cy="70724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10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5796800" cy="1334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4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7708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53C56-1B19-575D-441E-5B60156E7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51728-506D-43D7-0178-49D746A54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0FA70-0AA9-4A4C-8583-F25D531FE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73F3E-8323-FD86-2B62-53E81154A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F8393-E496-DE66-2753-7E87A1D54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698029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66979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960000" y="3022179"/>
            <a:ext cx="31268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2"/>
          </p:nvPr>
        </p:nvSpPr>
        <p:spPr>
          <a:xfrm>
            <a:off x="960000" y="5389876"/>
            <a:ext cx="31268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3"/>
          </p:nvPr>
        </p:nvSpPr>
        <p:spPr>
          <a:xfrm>
            <a:off x="4203339" y="5389837"/>
            <a:ext cx="31268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4"/>
          </p:nvPr>
        </p:nvSpPr>
        <p:spPr>
          <a:xfrm>
            <a:off x="4203339" y="3059065"/>
            <a:ext cx="31268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5" hasCustomPrompt="1"/>
          </p:nvPr>
        </p:nvSpPr>
        <p:spPr>
          <a:xfrm>
            <a:off x="960000" y="1790339"/>
            <a:ext cx="935200" cy="73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6" hasCustomPrompt="1"/>
          </p:nvPr>
        </p:nvSpPr>
        <p:spPr>
          <a:xfrm>
            <a:off x="4203339" y="4068596"/>
            <a:ext cx="935200" cy="74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7" hasCustomPrompt="1"/>
          </p:nvPr>
        </p:nvSpPr>
        <p:spPr>
          <a:xfrm>
            <a:off x="960000" y="4068633"/>
            <a:ext cx="935200" cy="74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8" hasCustomPrompt="1"/>
          </p:nvPr>
        </p:nvSpPr>
        <p:spPr>
          <a:xfrm>
            <a:off x="4203339" y="1790328"/>
            <a:ext cx="935200" cy="73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9"/>
          </p:nvPr>
        </p:nvSpPr>
        <p:spPr>
          <a:xfrm>
            <a:off x="960000" y="2603691"/>
            <a:ext cx="3126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3"/>
          </p:nvPr>
        </p:nvSpPr>
        <p:spPr>
          <a:xfrm>
            <a:off x="960000" y="4965423"/>
            <a:ext cx="3126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4"/>
          </p:nvPr>
        </p:nvSpPr>
        <p:spPr>
          <a:xfrm>
            <a:off x="4203339" y="4965489"/>
            <a:ext cx="3126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5"/>
          </p:nvPr>
        </p:nvSpPr>
        <p:spPr>
          <a:xfrm>
            <a:off x="4203339" y="2634707"/>
            <a:ext cx="3126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>
            <a:spLocks noGrp="1"/>
          </p:cNvSpPr>
          <p:nvPr>
            <p:ph type="pic" idx="16"/>
          </p:nvPr>
        </p:nvSpPr>
        <p:spPr>
          <a:xfrm>
            <a:off x="7962533" y="0"/>
            <a:ext cx="4229600" cy="6858000"/>
          </a:xfrm>
          <a:prstGeom prst="rect">
            <a:avLst/>
          </a:prstGeom>
          <a:noFill/>
          <a:ln>
            <a:noFill/>
          </a:ln>
        </p:spPr>
      </p:sp>
      <p:pic>
        <p:nvPicPr>
          <p:cNvPr id="65" name="Google Shape;6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57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" name="Google Shape;66;p13"/>
          <p:cNvCxnSpPr>
            <a:stCxn id="65" idx="2"/>
          </p:cNvCxnSpPr>
          <p:nvPr/>
        </p:nvCxnSpPr>
        <p:spPr>
          <a:xfrm>
            <a:off x="492533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820799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5875833" y="4652733"/>
            <a:ext cx="53652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5875833" y="719333"/>
            <a:ext cx="5365200" cy="39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06820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960000" y="1988700"/>
            <a:ext cx="3930000" cy="27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1"/>
          </p:nvPr>
        </p:nvSpPr>
        <p:spPr>
          <a:xfrm>
            <a:off x="960000" y="4787067"/>
            <a:ext cx="3930000" cy="13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>
            <a:spLocks noGrp="1"/>
          </p:cNvSpPr>
          <p:nvPr>
            <p:ph type="pic" idx="2"/>
          </p:nvPr>
        </p:nvSpPr>
        <p:spPr>
          <a:xfrm>
            <a:off x="6053161" y="0"/>
            <a:ext cx="61388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8223260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1554751" y="2650800"/>
            <a:ext cx="3865200" cy="15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ubTitle" idx="1"/>
          </p:nvPr>
        </p:nvSpPr>
        <p:spPr>
          <a:xfrm>
            <a:off x="1554751" y="4162400"/>
            <a:ext cx="3865200" cy="13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77" name="Google Shape;77;p16"/>
          <p:cNvCxnSpPr>
            <a:endCxn id="78" idx="2"/>
          </p:cNvCxnSpPr>
          <p:nvPr/>
        </p:nvCxnSpPr>
        <p:spPr>
          <a:xfrm rot="10800000">
            <a:off x="1304633" y="719333"/>
            <a:ext cx="1088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8" name="Google Shape;7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950967" y="542501"/>
            <a:ext cx="353668" cy="353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08873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" name="Google Shape;80;p16"/>
          <p:cNvCxnSpPr>
            <a:stCxn id="79" idx="2"/>
          </p:cNvCxnSpPr>
          <p:nvPr/>
        </p:nvCxnSpPr>
        <p:spPr>
          <a:xfrm rot="10800000">
            <a:off x="2567" y="6138667"/>
            <a:ext cx="1088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286585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2269551" y="2650800"/>
            <a:ext cx="3865200" cy="15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1"/>
          </p:nvPr>
        </p:nvSpPr>
        <p:spPr>
          <a:xfrm>
            <a:off x="2269551" y="4205533"/>
            <a:ext cx="3865200" cy="13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15426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5" name="Google Shape;85;p17"/>
          <p:cNvCxnSpPr>
            <a:endCxn id="84" idx="2"/>
          </p:cNvCxnSpPr>
          <p:nvPr/>
        </p:nvCxnSpPr>
        <p:spPr>
          <a:xfrm>
            <a:off x="11719433" y="-200"/>
            <a:ext cx="0" cy="5785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6" name="Google Shape;8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57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7"/>
          <p:cNvCxnSpPr>
            <a:stCxn id="86" idx="2"/>
          </p:cNvCxnSpPr>
          <p:nvPr/>
        </p:nvCxnSpPr>
        <p:spPr>
          <a:xfrm>
            <a:off x="492533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48959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6623700" y="2650800"/>
            <a:ext cx="3865200" cy="15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subTitle" idx="1"/>
          </p:nvPr>
        </p:nvSpPr>
        <p:spPr>
          <a:xfrm>
            <a:off x="6623900" y="4162400"/>
            <a:ext cx="3865200" cy="13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1" name="Google Shape;91;p18"/>
          <p:cNvCxnSpPr>
            <a:endCxn id="92" idx="2"/>
          </p:cNvCxnSpPr>
          <p:nvPr/>
        </p:nvCxnSpPr>
        <p:spPr>
          <a:xfrm>
            <a:off x="2567" y="719333"/>
            <a:ext cx="1088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2" name="Google Shape;9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 flipH="1">
            <a:off x="10889367" y="542501"/>
            <a:ext cx="353668" cy="353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9529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8"/>
          <p:cNvCxnSpPr>
            <a:stCxn id="93" idx="2"/>
          </p:cNvCxnSpPr>
          <p:nvPr/>
        </p:nvCxnSpPr>
        <p:spPr>
          <a:xfrm>
            <a:off x="1306633" y="6138667"/>
            <a:ext cx="1088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502909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1"/>
          </p:nvPr>
        </p:nvSpPr>
        <p:spPr>
          <a:xfrm>
            <a:off x="6564332" y="4177401"/>
            <a:ext cx="3340800" cy="16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2"/>
          </p:nvPr>
        </p:nvSpPr>
        <p:spPr>
          <a:xfrm>
            <a:off x="2287167" y="4177401"/>
            <a:ext cx="3340800" cy="16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3"/>
          </p:nvPr>
        </p:nvSpPr>
        <p:spPr>
          <a:xfrm>
            <a:off x="2287167" y="3527233"/>
            <a:ext cx="33408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4"/>
          </p:nvPr>
        </p:nvSpPr>
        <p:spPr>
          <a:xfrm>
            <a:off x="6564333" y="3527233"/>
            <a:ext cx="33408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57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19"/>
          <p:cNvCxnSpPr>
            <a:stCxn id="101" idx="2"/>
          </p:cNvCxnSpPr>
          <p:nvPr/>
        </p:nvCxnSpPr>
        <p:spPr>
          <a:xfrm>
            <a:off x="492533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3" name="Google Shape;10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15426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19"/>
          <p:cNvCxnSpPr>
            <a:endCxn id="103" idx="2"/>
          </p:cNvCxnSpPr>
          <p:nvPr/>
        </p:nvCxnSpPr>
        <p:spPr>
          <a:xfrm>
            <a:off x="11719433" y="-200"/>
            <a:ext cx="0" cy="5785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194197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1"/>
          </p:nvPr>
        </p:nvSpPr>
        <p:spPr>
          <a:xfrm>
            <a:off x="5731803" y="1925367"/>
            <a:ext cx="4421600" cy="35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2"/>
          </p:nvPr>
        </p:nvSpPr>
        <p:spPr>
          <a:xfrm>
            <a:off x="960000" y="1925367"/>
            <a:ext cx="4421600" cy="35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0878334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20"/>
          <p:cNvCxnSpPr>
            <a:endCxn id="109" idx="2"/>
          </p:cNvCxnSpPr>
          <p:nvPr/>
        </p:nvCxnSpPr>
        <p:spPr>
          <a:xfrm>
            <a:off x="15533" y="6138667"/>
            <a:ext cx="1086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386476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ubTitle" idx="1"/>
          </p:nvPr>
        </p:nvSpPr>
        <p:spPr>
          <a:xfrm>
            <a:off x="960001" y="4023735"/>
            <a:ext cx="3118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2"/>
          </p:nvPr>
        </p:nvSpPr>
        <p:spPr>
          <a:xfrm>
            <a:off x="4536795" y="4023735"/>
            <a:ext cx="3118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3"/>
          </p:nvPr>
        </p:nvSpPr>
        <p:spPr>
          <a:xfrm>
            <a:off x="8113597" y="4023735"/>
            <a:ext cx="3118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4"/>
          </p:nvPr>
        </p:nvSpPr>
        <p:spPr>
          <a:xfrm>
            <a:off x="960000" y="3417633"/>
            <a:ext cx="3118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5"/>
          </p:nvPr>
        </p:nvSpPr>
        <p:spPr>
          <a:xfrm>
            <a:off x="4536800" y="3417633"/>
            <a:ext cx="3118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ubTitle" idx="6"/>
          </p:nvPr>
        </p:nvSpPr>
        <p:spPr>
          <a:xfrm>
            <a:off x="8113599" y="3417633"/>
            <a:ext cx="3118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0878334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p21"/>
          <p:cNvCxnSpPr>
            <a:endCxn id="119" idx="2"/>
          </p:cNvCxnSpPr>
          <p:nvPr/>
        </p:nvCxnSpPr>
        <p:spPr>
          <a:xfrm>
            <a:off x="15533" y="6138667"/>
            <a:ext cx="1086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5831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D249E-C1BA-0D95-0DD3-D7AAB8814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5CEB75-FC66-E3D5-0B1F-F19B6AA1F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C124F8-6BFD-7E12-925E-923C517CA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9ADF1-1FB9-4394-2211-C28F95BCD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2BED0-FE51-25C1-6FC7-2DF173DA0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2607943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1"/>
          </p:nvPr>
        </p:nvSpPr>
        <p:spPr>
          <a:xfrm>
            <a:off x="1975600" y="2628533"/>
            <a:ext cx="26888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ubTitle" idx="2"/>
          </p:nvPr>
        </p:nvSpPr>
        <p:spPr>
          <a:xfrm>
            <a:off x="6336571" y="2628533"/>
            <a:ext cx="26888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3"/>
          </p:nvPr>
        </p:nvSpPr>
        <p:spPr>
          <a:xfrm>
            <a:off x="1975600" y="4786033"/>
            <a:ext cx="26888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ubTitle" idx="4"/>
          </p:nvPr>
        </p:nvSpPr>
        <p:spPr>
          <a:xfrm>
            <a:off x="6336571" y="4786033"/>
            <a:ext cx="26888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5"/>
          </p:nvPr>
        </p:nvSpPr>
        <p:spPr>
          <a:xfrm>
            <a:off x="1975600" y="2079400"/>
            <a:ext cx="26888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6"/>
          </p:nvPr>
        </p:nvSpPr>
        <p:spPr>
          <a:xfrm>
            <a:off x="1975600" y="4236800"/>
            <a:ext cx="26888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7"/>
          </p:nvPr>
        </p:nvSpPr>
        <p:spPr>
          <a:xfrm>
            <a:off x="6336565" y="2079400"/>
            <a:ext cx="26888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ubTitle" idx="8"/>
          </p:nvPr>
        </p:nvSpPr>
        <p:spPr>
          <a:xfrm>
            <a:off x="6336565" y="4236800"/>
            <a:ext cx="26888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26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p22"/>
          <p:cNvCxnSpPr>
            <a:stCxn id="131" idx="2"/>
          </p:cNvCxnSpPr>
          <p:nvPr/>
        </p:nvCxnSpPr>
        <p:spPr>
          <a:xfrm>
            <a:off x="11719433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7254890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1"/>
          </p:nvPr>
        </p:nvSpPr>
        <p:spPr>
          <a:xfrm>
            <a:off x="953181" y="2541755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subTitle" idx="2"/>
          </p:nvPr>
        </p:nvSpPr>
        <p:spPr>
          <a:xfrm>
            <a:off x="4636915" y="2541755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subTitle" idx="3"/>
          </p:nvPr>
        </p:nvSpPr>
        <p:spPr>
          <a:xfrm>
            <a:off x="953181" y="4656133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4"/>
          </p:nvPr>
        </p:nvSpPr>
        <p:spPr>
          <a:xfrm>
            <a:off x="4636915" y="4656133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subTitle" idx="5"/>
          </p:nvPr>
        </p:nvSpPr>
        <p:spPr>
          <a:xfrm>
            <a:off x="8322448" y="2541755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subTitle" idx="6"/>
          </p:nvPr>
        </p:nvSpPr>
        <p:spPr>
          <a:xfrm>
            <a:off x="8322448" y="4656133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7"/>
          </p:nvPr>
        </p:nvSpPr>
        <p:spPr>
          <a:xfrm>
            <a:off x="950967" y="2193100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8"/>
          </p:nvPr>
        </p:nvSpPr>
        <p:spPr>
          <a:xfrm>
            <a:off x="4634700" y="2193100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9"/>
          </p:nvPr>
        </p:nvSpPr>
        <p:spPr>
          <a:xfrm>
            <a:off x="8320233" y="2193100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13"/>
          </p:nvPr>
        </p:nvSpPr>
        <p:spPr>
          <a:xfrm>
            <a:off x="950967" y="4305961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14"/>
          </p:nvPr>
        </p:nvSpPr>
        <p:spPr>
          <a:xfrm>
            <a:off x="4634700" y="4305961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15"/>
          </p:nvPr>
        </p:nvSpPr>
        <p:spPr>
          <a:xfrm>
            <a:off x="8320233" y="4305961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147" name="Google Shape;147;p23"/>
          <p:cNvCxnSpPr>
            <a:endCxn id="148" idx="2"/>
          </p:cNvCxnSpPr>
          <p:nvPr/>
        </p:nvCxnSpPr>
        <p:spPr>
          <a:xfrm rot="10800000">
            <a:off x="1304633" y="6138667"/>
            <a:ext cx="1088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8" name="Google Shape;14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9509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54108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">
  <p:cSld name="Title and five columns 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subTitle" idx="1"/>
          </p:nvPr>
        </p:nvSpPr>
        <p:spPr>
          <a:xfrm>
            <a:off x="3046916" y="2985501"/>
            <a:ext cx="271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subTitle" idx="2"/>
          </p:nvPr>
        </p:nvSpPr>
        <p:spPr>
          <a:xfrm>
            <a:off x="6427099" y="2985501"/>
            <a:ext cx="271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subTitle" idx="3"/>
          </p:nvPr>
        </p:nvSpPr>
        <p:spPr>
          <a:xfrm>
            <a:off x="1356816" y="5375600"/>
            <a:ext cx="271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subTitle" idx="4"/>
          </p:nvPr>
        </p:nvSpPr>
        <p:spPr>
          <a:xfrm>
            <a:off x="4736999" y="5375600"/>
            <a:ext cx="271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subTitle" idx="5"/>
          </p:nvPr>
        </p:nvSpPr>
        <p:spPr>
          <a:xfrm>
            <a:off x="8117181" y="5375600"/>
            <a:ext cx="271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subTitle" idx="6"/>
          </p:nvPr>
        </p:nvSpPr>
        <p:spPr>
          <a:xfrm>
            <a:off x="3052247" y="2388433"/>
            <a:ext cx="2707200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subTitle" idx="7"/>
          </p:nvPr>
        </p:nvSpPr>
        <p:spPr>
          <a:xfrm>
            <a:off x="6432433" y="2388433"/>
            <a:ext cx="2707200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subTitle" idx="8"/>
          </p:nvPr>
        </p:nvSpPr>
        <p:spPr>
          <a:xfrm>
            <a:off x="1362147" y="4778392"/>
            <a:ext cx="2707200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subTitle" idx="9"/>
          </p:nvPr>
        </p:nvSpPr>
        <p:spPr>
          <a:xfrm>
            <a:off x="4742335" y="4778392"/>
            <a:ext cx="2707200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subTitle" idx="13"/>
          </p:nvPr>
        </p:nvSpPr>
        <p:spPr>
          <a:xfrm>
            <a:off x="8122521" y="4778392"/>
            <a:ext cx="2707200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57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p24"/>
          <p:cNvCxnSpPr>
            <a:stCxn id="161" idx="2"/>
          </p:cNvCxnSpPr>
          <p:nvPr/>
        </p:nvCxnSpPr>
        <p:spPr>
          <a:xfrm>
            <a:off x="492533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3" name="Google Shape;16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15426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4" name="Google Shape;164;p24"/>
          <p:cNvCxnSpPr>
            <a:endCxn id="163" idx="2"/>
          </p:cNvCxnSpPr>
          <p:nvPr/>
        </p:nvCxnSpPr>
        <p:spPr>
          <a:xfrm>
            <a:off x="11719433" y="-200"/>
            <a:ext cx="0" cy="5785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097487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>
            <a:spLocks noGrp="1"/>
          </p:cNvSpPr>
          <p:nvPr>
            <p:ph type="title" hasCustomPrompt="1"/>
          </p:nvPr>
        </p:nvSpPr>
        <p:spPr>
          <a:xfrm>
            <a:off x="5966067" y="719333"/>
            <a:ext cx="5274800" cy="10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25"/>
          <p:cNvSpPr txBox="1">
            <a:spLocks noGrp="1"/>
          </p:cNvSpPr>
          <p:nvPr>
            <p:ph type="subTitle" idx="1"/>
          </p:nvPr>
        </p:nvSpPr>
        <p:spPr>
          <a:xfrm>
            <a:off x="5966067" y="1801700"/>
            <a:ext cx="52748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title" idx="2" hasCustomPrompt="1"/>
          </p:nvPr>
        </p:nvSpPr>
        <p:spPr>
          <a:xfrm>
            <a:off x="5966067" y="2393213"/>
            <a:ext cx="5274800" cy="10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9" name="Google Shape;169;p25"/>
          <p:cNvSpPr txBox="1">
            <a:spLocks noGrp="1"/>
          </p:cNvSpPr>
          <p:nvPr>
            <p:ph type="subTitle" idx="3"/>
          </p:nvPr>
        </p:nvSpPr>
        <p:spPr>
          <a:xfrm>
            <a:off x="5966067" y="3478916"/>
            <a:ext cx="52748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title" idx="4" hasCustomPrompt="1"/>
          </p:nvPr>
        </p:nvSpPr>
        <p:spPr>
          <a:xfrm>
            <a:off x="5966067" y="4067061"/>
            <a:ext cx="5274800" cy="10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25"/>
          <p:cNvSpPr txBox="1">
            <a:spLocks noGrp="1"/>
          </p:cNvSpPr>
          <p:nvPr>
            <p:ph type="subTitle" idx="5"/>
          </p:nvPr>
        </p:nvSpPr>
        <p:spPr>
          <a:xfrm>
            <a:off x="5966067" y="5156167"/>
            <a:ext cx="52748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1752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>
            <a:spLocks noGrp="1"/>
          </p:cNvSpPr>
          <p:nvPr>
            <p:ph type="title" hasCustomPrompt="1"/>
          </p:nvPr>
        </p:nvSpPr>
        <p:spPr>
          <a:xfrm>
            <a:off x="1593200" y="1890200"/>
            <a:ext cx="18652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26"/>
          <p:cNvSpPr txBox="1">
            <a:spLocks noGrp="1"/>
          </p:cNvSpPr>
          <p:nvPr>
            <p:ph type="subTitle" idx="1"/>
          </p:nvPr>
        </p:nvSpPr>
        <p:spPr>
          <a:xfrm>
            <a:off x="960000" y="5125867"/>
            <a:ext cx="3131600" cy="10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75" name="Google Shape;175;p26"/>
          <p:cNvSpPr txBox="1">
            <a:spLocks noGrp="1"/>
          </p:cNvSpPr>
          <p:nvPr>
            <p:ph type="subTitle" idx="2"/>
          </p:nvPr>
        </p:nvSpPr>
        <p:spPr>
          <a:xfrm>
            <a:off x="960000" y="4549767"/>
            <a:ext cx="3131600" cy="5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title" idx="3" hasCustomPrompt="1"/>
          </p:nvPr>
        </p:nvSpPr>
        <p:spPr>
          <a:xfrm>
            <a:off x="5169100" y="1890200"/>
            <a:ext cx="18636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26"/>
          <p:cNvSpPr txBox="1">
            <a:spLocks noGrp="1"/>
          </p:cNvSpPr>
          <p:nvPr>
            <p:ph type="subTitle" idx="4"/>
          </p:nvPr>
        </p:nvSpPr>
        <p:spPr>
          <a:xfrm>
            <a:off x="4534715" y="5125867"/>
            <a:ext cx="3131600" cy="10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subTitle" idx="5"/>
          </p:nvPr>
        </p:nvSpPr>
        <p:spPr>
          <a:xfrm>
            <a:off x="4534715" y="4549767"/>
            <a:ext cx="3131600" cy="5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title" idx="6" hasCustomPrompt="1"/>
          </p:nvPr>
        </p:nvSpPr>
        <p:spPr>
          <a:xfrm>
            <a:off x="8743433" y="1890200"/>
            <a:ext cx="18636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0" name="Google Shape;180;p26"/>
          <p:cNvSpPr txBox="1">
            <a:spLocks noGrp="1"/>
          </p:cNvSpPr>
          <p:nvPr>
            <p:ph type="subTitle" idx="7"/>
          </p:nvPr>
        </p:nvSpPr>
        <p:spPr>
          <a:xfrm>
            <a:off x="8109428" y="5125867"/>
            <a:ext cx="3131600" cy="10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subTitle" idx="8"/>
          </p:nvPr>
        </p:nvSpPr>
        <p:spPr>
          <a:xfrm>
            <a:off x="8109428" y="4549767"/>
            <a:ext cx="3131600" cy="5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2" name="Google Shape;182;p26"/>
          <p:cNvSpPr txBox="1">
            <a:spLocks noGrp="1"/>
          </p:cNvSpPr>
          <p:nvPr>
            <p:ph type="title" idx="9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3157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p26"/>
          <p:cNvCxnSpPr>
            <a:endCxn id="183" idx="2"/>
          </p:cNvCxnSpPr>
          <p:nvPr/>
        </p:nvCxnSpPr>
        <p:spPr>
          <a:xfrm>
            <a:off x="492533" y="-200"/>
            <a:ext cx="0" cy="5785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5" name="Google Shape;18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31634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6"/>
          <p:cNvCxnSpPr>
            <a:stCxn id="185" idx="2"/>
          </p:cNvCxnSpPr>
          <p:nvPr/>
        </p:nvCxnSpPr>
        <p:spPr>
          <a:xfrm>
            <a:off x="11708467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9666686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26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p27"/>
          <p:cNvCxnSpPr>
            <a:stCxn id="189" idx="2"/>
          </p:cNvCxnSpPr>
          <p:nvPr/>
        </p:nvCxnSpPr>
        <p:spPr>
          <a:xfrm>
            <a:off x="11719433" y="1073001"/>
            <a:ext cx="0" cy="579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1" name="Google Shape;191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3157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2" name="Google Shape;192;p27"/>
          <p:cNvCxnSpPr>
            <a:stCxn id="191" idx="2"/>
          </p:cNvCxnSpPr>
          <p:nvPr/>
        </p:nvCxnSpPr>
        <p:spPr>
          <a:xfrm rot="10800000">
            <a:off x="492533" y="-7800"/>
            <a:ext cx="0" cy="5792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8383745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95" name="Google Shape;195;p28"/>
          <p:cNvCxnSpPr>
            <a:endCxn id="196" idx="2"/>
          </p:cNvCxnSpPr>
          <p:nvPr/>
        </p:nvCxnSpPr>
        <p:spPr>
          <a:xfrm>
            <a:off x="2600" y="6138667"/>
            <a:ext cx="11061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6" name="Google Shape;196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1064201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72034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99" name="Google Shape;199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3157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29"/>
          <p:cNvCxnSpPr>
            <a:stCxn id="199" idx="2"/>
          </p:cNvCxnSpPr>
          <p:nvPr/>
        </p:nvCxnSpPr>
        <p:spPr>
          <a:xfrm>
            <a:off x="492533" y="1073001"/>
            <a:ext cx="0" cy="579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1" name="Google Shape;201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15426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2" name="Google Shape;202;p29"/>
          <p:cNvCxnSpPr>
            <a:stCxn id="201" idx="2"/>
          </p:cNvCxnSpPr>
          <p:nvPr/>
        </p:nvCxnSpPr>
        <p:spPr>
          <a:xfrm rot="10800000">
            <a:off x="11719433" y="-7800"/>
            <a:ext cx="0" cy="5792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2374014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>
            <a:spLocks noGrp="1"/>
          </p:cNvSpPr>
          <p:nvPr>
            <p:ph type="title"/>
          </p:nvPr>
        </p:nvSpPr>
        <p:spPr>
          <a:xfrm>
            <a:off x="950967" y="720000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93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1"/>
          </p:nvPr>
        </p:nvSpPr>
        <p:spPr>
          <a:xfrm>
            <a:off x="950967" y="2234867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30"/>
          <p:cNvSpPr txBox="1"/>
          <p:nvPr/>
        </p:nvSpPr>
        <p:spPr>
          <a:xfrm>
            <a:off x="950967" y="4857400"/>
            <a:ext cx="5116800" cy="10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CREDITS:</a:t>
            </a:r>
            <a:r>
              <a:rPr lang="en" sz="16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Lexend Deca"/>
                <a:ea typeface="Lexend Deca"/>
                <a:cs typeface="Lexend Deca"/>
                <a:sym typeface="Lexend Dec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, and includes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Lexend Deca"/>
                <a:ea typeface="Lexend Deca"/>
                <a:cs typeface="Lexend Deca"/>
                <a:sym typeface="Lexend Dec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, and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Lexend Deca"/>
                <a:ea typeface="Lexend Deca"/>
                <a:cs typeface="Lexend Deca"/>
                <a:sym typeface="Lexend Dec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endParaRPr sz="1600" b="1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  <p:extLst>
      <p:ext uri="{BB962C8B-B14F-4D97-AF65-F5344CB8AC3E}">
        <p14:creationId xmlns:p14="http://schemas.microsoft.com/office/powerpoint/2010/main" val="205157524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4134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31"/>
          <p:cNvCxnSpPr>
            <a:stCxn id="208" idx="2"/>
            <a:endCxn id="210" idx="2"/>
          </p:cNvCxnSpPr>
          <p:nvPr/>
        </p:nvCxnSpPr>
        <p:spPr>
          <a:xfrm>
            <a:off x="950967" y="1073001"/>
            <a:ext cx="0" cy="4712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0" name="Google Shape;21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74134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0642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2" name="Google Shape;212;p31"/>
          <p:cNvCxnSpPr>
            <a:stCxn id="211" idx="2"/>
            <a:endCxn id="213" idx="2"/>
          </p:cNvCxnSpPr>
          <p:nvPr/>
        </p:nvCxnSpPr>
        <p:spPr>
          <a:xfrm>
            <a:off x="11241033" y="1073001"/>
            <a:ext cx="0" cy="4712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3" name="Google Shape;213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10642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1226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660D-6DC0-8084-6400-E0B84AF29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1F080-1DAA-57BE-F585-99AA5D87B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CB0C8-E49D-B832-2DB9-08E780230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F80C2A-B8F3-3326-3F34-CF57AF1B5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9BA06-B857-0213-EA0F-1F49D80D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9F725-DDDC-BC7A-7FC9-F18D464E5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780942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774134" y="5425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" name="Google Shape;216;p32"/>
          <p:cNvCxnSpPr>
            <a:stCxn id="215" idx="2"/>
            <a:endCxn id="217" idx="2"/>
          </p:cNvCxnSpPr>
          <p:nvPr/>
        </p:nvCxnSpPr>
        <p:spPr>
          <a:xfrm>
            <a:off x="1127801" y="719333"/>
            <a:ext cx="99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7" name="Google Shape;217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1064201" y="542501"/>
            <a:ext cx="353668" cy="353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774134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9" name="Google Shape;219;p32"/>
          <p:cNvCxnSpPr>
            <a:stCxn id="218" idx="2"/>
            <a:endCxn id="220" idx="2"/>
          </p:cNvCxnSpPr>
          <p:nvPr/>
        </p:nvCxnSpPr>
        <p:spPr>
          <a:xfrm>
            <a:off x="1127801" y="6138667"/>
            <a:ext cx="99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0" name="Google Shape;22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1064201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55348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>
            <a:spLocks noGrp="1"/>
          </p:cNvSpPr>
          <p:nvPr>
            <p:ph type="pic" idx="2"/>
          </p:nvPr>
        </p:nvSpPr>
        <p:spPr>
          <a:xfrm>
            <a:off x="-67" y="133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50967" y="2749033"/>
            <a:ext cx="6506000" cy="256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50967" y="5309833"/>
            <a:ext cx="6506000" cy="6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2962793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5398233" y="3432267"/>
            <a:ext cx="5842800" cy="22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424033" y="1768300"/>
            <a:ext cx="1791200" cy="137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5398233" y="5638667"/>
            <a:ext cx="5842800" cy="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>
            <a:spLocks noGrp="1"/>
          </p:cNvSpPr>
          <p:nvPr>
            <p:ph type="pic" idx="3"/>
          </p:nvPr>
        </p:nvSpPr>
        <p:spPr>
          <a:xfrm>
            <a:off x="0" y="0"/>
            <a:ext cx="44104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06445905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08873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" name="Google Shape;21;p4"/>
          <p:cNvCxnSpPr>
            <a:stCxn id="20" idx="2"/>
          </p:cNvCxnSpPr>
          <p:nvPr/>
        </p:nvCxnSpPr>
        <p:spPr>
          <a:xfrm rot="10800000">
            <a:off x="2567" y="6138667"/>
            <a:ext cx="1088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3903156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6740379" y="4906932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2111067" y="4906932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6740367" y="4496233"/>
            <a:ext cx="3340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2110767" y="4496233"/>
            <a:ext cx="3340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6213970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0" name="Google Shape;3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15426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" name="Google Shape;31;p6"/>
          <p:cNvCxnSpPr>
            <a:endCxn id="30" idx="2"/>
          </p:cNvCxnSpPr>
          <p:nvPr/>
        </p:nvCxnSpPr>
        <p:spPr>
          <a:xfrm>
            <a:off x="11719433" y="-200"/>
            <a:ext cx="0" cy="5785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49777448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5343200" cy="15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960000" y="2508733"/>
            <a:ext cx="5343200" cy="26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335213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951000" y="1717933"/>
            <a:ext cx="10290000" cy="16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933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37" name="Google Shape;3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0878334" y="5425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" name="Google Shape;38;p8"/>
          <p:cNvCxnSpPr>
            <a:endCxn id="37" idx="2"/>
          </p:cNvCxnSpPr>
          <p:nvPr/>
        </p:nvCxnSpPr>
        <p:spPr>
          <a:xfrm>
            <a:off x="15533" y="719333"/>
            <a:ext cx="1086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4367047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847400" y="719333"/>
            <a:ext cx="6497200" cy="19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847400" y="2889300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>
            <a:spLocks noGrp="1"/>
          </p:cNvSpPr>
          <p:nvPr>
            <p:ph type="pic" idx="2"/>
          </p:nvPr>
        </p:nvSpPr>
        <p:spPr>
          <a:xfrm>
            <a:off x="0" y="4244433"/>
            <a:ext cx="12192000" cy="2624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63981782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>
            <a:spLocks noGrp="1"/>
          </p:cNvSpPr>
          <p:nvPr>
            <p:ph type="pic" idx="2"/>
          </p:nvPr>
        </p:nvSpPr>
        <p:spPr>
          <a:xfrm>
            <a:off x="0" y="-167"/>
            <a:ext cx="12192000" cy="70724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10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5796800" cy="1334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4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87214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5D891-B7FC-0390-3D1C-B0D7B9DE7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EEE54-501C-689E-6A58-EAD7B152F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5AF3DB-4173-3CD7-0236-759CDA8621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3B50E9-6056-E176-C743-A88C0B621D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3723C-125F-9D62-3D3A-D6469F18A2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5FA57C-E562-616A-DB94-BEF24A2D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70861F-8306-4061-341C-79A5CC1D7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E41302-38BA-3155-60C7-512802DCD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93780062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2199400" y="2947700"/>
            <a:ext cx="7793200" cy="226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subTitle" idx="1"/>
          </p:nvPr>
        </p:nvSpPr>
        <p:spPr>
          <a:xfrm>
            <a:off x="2199400" y="5475867"/>
            <a:ext cx="7793200" cy="6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1484235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4232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960000" y="3022179"/>
            <a:ext cx="31268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2"/>
          </p:nvPr>
        </p:nvSpPr>
        <p:spPr>
          <a:xfrm>
            <a:off x="960000" y="5389876"/>
            <a:ext cx="31268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3"/>
          </p:nvPr>
        </p:nvSpPr>
        <p:spPr>
          <a:xfrm>
            <a:off x="4203339" y="5389837"/>
            <a:ext cx="31268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4"/>
          </p:nvPr>
        </p:nvSpPr>
        <p:spPr>
          <a:xfrm>
            <a:off x="4203339" y="3059065"/>
            <a:ext cx="31268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5" hasCustomPrompt="1"/>
          </p:nvPr>
        </p:nvSpPr>
        <p:spPr>
          <a:xfrm>
            <a:off x="960000" y="1790339"/>
            <a:ext cx="935200" cy="73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6" hasCustomPrompt="1"/>
          </p:nvPr>
        </p:nvSpPr>
        <p:spPr>
          <a:xfrm>
            <a:off x="4203339" y="4068596"/>
            <a:ext cx="935200" cy="74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7" hasCustomPrompt="1"/>
          </p:nvPr>
        </p:nvSpPr>
        <p:spPr>
          <a:xfrm>
            <a:off x="960000" y="4068633"/>
            <a:ext cx="935200" cy="74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8" hasCustomPrompt="1"/>
          </p:nvPr>
        </p:nvSpPr>
        <p:spPr>
          <a:xfrm>
            <a:off x="4203339" y="1790328"/>
            <a:ext cx="935200" cy="73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9"/>
          </p:nvPr>
        </p:nvSpPr>
        <p:spPr>
          <a:xfrm>
            <a:off x="960000" y="2603691"/>
            <a:ext cx="3126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3"/>
          </p:nvPr>
        </p:nvSpPr>
        <p:spPr>
          <a:xfrm>
            <a:off x="960000" y="4965423"/>
            <a:ext cx="3126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4"/>
          </p:nvPr>
        </p:nvSpPr>
        <p:spPr>
          <a:xfrm>
            <a:off x="4203339" y="4965489"/>
            <a:ext cx="3126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5"/>
          </p:nvPr>
        </p:nvSpPr>
        <p:spPr>
          <a:xfrm>
            <a:off x="4203339" y="2634707"/>
            <a:ext cx="3126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>
            <a:spLocks noGrp="1"/>
          </p:cNvSpPr>
          <p:nvPr>
            <p:ph type="pic" idx="16"/>
          </p:nvPr>
        </p:nvSpPr>
        <p:spPr>
          <a:xfrm>
            <a:off x="7962533" y="0"/>
            <a:ext cx="4229600" cy="6858000"/>
          </a:xfrm>
          <a:prstGeom prst="rect">
            <a:avLst/>
          </a:prstGeom>
          <a:noFill/>
          <a:ln>
            <a:noFill/>
          </a:ln>
        </p:spPr>
      </p:sp>
      <p:pic>
        <p:nvPicPr>
          <p:cNvPr id="65" name="Google Shape;6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57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" name="Google Shape;66;p13"/>
          <p:cNvCxnSpPr>
            <a:stCxn id="65" idx="2"/>
          </p:cNvCxnSpPr>
          <p:nvPr/>
        </p:nvCxnSpPr>
        <p:spPr>
          <a:xfrm>
            <a:off x="492533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3768537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5875833" y="4652733"/>
            <a:ext cx="53652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5875833" y="719333"/>
            <a:ext cx="5365200" cy="39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258221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960000" y="1988700"/>
            <a:ext cx="3930000" cy="27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1"/>
          </p:nvPr>
        </p:nvSpPr>
        <p:spPr>
          <a:xfrm>
            <a:off x="960000" y="4787067"/>
            <a:ext cx="3930000" cy="13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>
            <a:spLocks noGrp="1"/>
          </p:cNvSpPr>
          <p:nvPr>
            <p:ph type="pic" idx="2"/>
          </p:nvPr>
        </p:nvSpPr>
        <p:spPr>
          <a:xfrm>
            <a:off x="6053161" y="0"/>
            <a:ext cx="61388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40356505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1554751" y="2650800"/>
            <a:ext cx="3865200" cy="15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ubTitle" idx="1"/>
          </p:nvPr>
        </p:nvSpPr>
        <p:spPr>
          <a:xfrm>
            <a:off x="1554751" y="4162400"/>
            <a:ext cx="3865200" cy="13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77" name="Google Shape;77;p16"/>
          <p:cNvCxnSpPr>
            <a:endCxn id="78" idx="2"/>
          </p:cNvCxnSpPr>
          <p:nvPr/>
        </p:nvCxnSpPr>
        <p:spPr>
          <a:xfrm rot="10800000">
            <a:off x="1304633" y="719333"/>
            <a:ext cx="1088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8" name="Google Shape;7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950967" y="542501"/>
            <a:ext cx="353668" cy="353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08873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" name="Google Shape;80;p16"/>
          <p:cNvCxnSpPr>
            <a:stCxn id="79" idx="2"/>
          </p:cNvCxnSpPr>
          <p:nvPr/>
        </p:nvCxnSpPr>
        <p:spPr>
          <a:xfrm rot="10800000">
            <a:off x="2567" y="6138667"/>
            <a:ext cx="1088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2338417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2269551" y="2650800"/>
            <a:ext cx="3865200" cy="15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1"/>
          </p:nvPr>
        </p:nvSpPr>
        <p:spPr>
          <a:xfrm>
            <a:off x="2269551" y="4205533"/>
            <a:ext cx="3865200" cy="13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15426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5" name="Google Shape;85;p17"/>
          <p:cNvCxnSpPr>
            <a:endCxn id="84" idx="2"/>
          </p:cNvCxnSpPr>
          <p:nvPr/>
        </p:nvCxnSpPr>
        <p:spPr>
          <a:xfrm>
            <a:off x="11719433" y="-200"/>
            <a:ext cx="0" cy="5785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6" name="Google Shape;8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57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7"/>
          <p:cNvCxnSpPr>
            <a:stCxn id="86" idx="2"/>
          </p:cNvCxnSpPr>
          <p:nvPr/>
        </p:nvCxnSpPr>
        <p:spPr>
          <a:xfrm>
            <a:off x="492533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1471524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6623700" y="2650800"/>
            <a:ext cx="3865200" cy="15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subTitle" idx="1"/>
          </p:nvPr>
        </p:nvSpPr>
        <p:spPr>
          <a:xfrm>
            <a:off x="6623900" y="4162400"/>
            <a:ext cx="3865200" cy="13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1" name="Google Shape;91;p18"/>
          <p:cNvCxnSpPr>
            <a:endCxn id="92" idx="2"/>
          </p:cNvCxnSpPr>
          <p:nvPr/>
        </p:nvCxnSpPr>
        <p:spPr>
          <a:xfrm>
            <a:off x="2567" y="719333"/>
            <a:ext cx="1088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2" name="Google Shape;9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 flipH="1">
            <a:off x="10889367" y="542501"/>
            <a:ext cx="353668" cy="353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9529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8"/>
          <p:cNvCxnSpPr>
            <a:stCxn id="93" idx="2"/>
          </p:cNvCxnSpPr>
          <p:nvPr/>
        </p:nvCxnSpPr>
        <p:spPr>
          <a:xfrm>
            <a:off x="1306633" y="6138667"/>
            <a:ext cx="1088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201287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1"/>
          </p:nvPr>
        </p:nvSpPr>
        <p:spPr>
          <a:xfrm>
            <a:off x="6564332" y="4177401"/>
            <a:ext cx="3340800" cy="16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2"/>
          </p:nvPr>
        </p:nvSpPr>
        <p:spPr>
          <a:xfrm>
            <a:off x="2287167" y="4177401"/>
            <a:ext cx="3340800" cy="16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3"/>
          </p:nvPr>
        </p:nvSpPr>
        <p:spPr>
          <a:xfrm>
            <a:off x="2287167" y="3527233"/>
            <a:ext cx="33408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4"/>
          </p:nvPr>
        </p:nvSpPr>
        <p:spPr>
          <a:xfrm>
            <a:off x="6564333" y="3527233"/>
            <a:ext cx="33408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57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19"/>
          <p:cNvCxnSpPr>
            <a:stCxn id="101" idx="2"/>
          </p:cNvCxnSpPr>
          <p:nvPr/>
        </p:nvCxnSpPr>
        <p:spPr>
          <a:xfrm>
            <a:off x="492533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3" name="Google Shape;10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15426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19"/>
          <p:cNvCxnSpPr>
            <a:endCxn id="103" idx="2"/>
          </p:cNvCxnSpPr>
          <p:nvPr/>
        </p:nvCxnSpPr>
        <p:spPr>
          <a:xfrm>
            <a:off x="11719433" y="-200"/>
            <a:ext cx="0" cy="5785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1866419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1"/>
          </p:nvPr>
        </p:nvSpPr>
        <p:spPr>
          <a:xfrm>
            <a:off x="5731803" y="1925367"/>
            <a:ext cx="4421600" cy="35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2"/>
          </p:nvPr>
        </p:nvSpPr>
        <p:spPr>
          <a:xfrm>
            <a:off x="960000" y="1925367"/>
            <a:ext cx="4421600" cy="35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0878334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20"/>
          <p:cNvCxnSpPr>
            <a:endCxn id="109" idx="2"/>
          </p:cNvCxnSpPr>
          <p:nvPr/>
        </p:nvCxnSpPr>
        <p:spPr>
          <a:xfrm>
            <a:off x="15533" y="6138667"/>
            <a:ext cx="1086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19243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705CD-CD2D-847E-AB97-CC892BE57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EC84FF-BAEC-052D-1616-D34E2FE21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DC8A02-DD3C-8331-AB19-31A32C93F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E7F12C-01EF-CB06-B21E-8C3E73FA7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87867452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ubTitle" idx="1"/>
          </p:nvPr>
        </p:nvSpPr>
        <p:spPr>
          <a:xfrm>
            <a:off x="960001" y="4023735"/>
            <a:ext cx="3118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2"/>
          </p:nvPr>
        </p:nvSpPr>
        <p:spPr>
          <a:xfrm>
            <a:off x="4536795" y="4023735"/>
            <a:ext cx="3118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3"/>
          </p:nvPr>
        </p:nvSpPr>
        <p:spPr>
          <a:xfrm>
            <a:off x="8113597" y="4023735"/>
            <a:ext cx="3118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4"/>
          </p:nvPr>
        </p:nvSpPr>
        <p:spPr>
          <a:xfrm>
            <a:off x="960000" y="3417633"/>
            <a:ext cx="3118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5"/>
          </p:nvPr>
        </p:nvSpPr>
        <p:spPr>
          <a:xfrm>
            <a:off x="4536800" y="3417633"/>
            <a:ext cx="3118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ubTitle" idx="6"/>
          </p:nvPr>
        </p:nvSpPr>
        <p:spPr>
          <a:xfrm>
            <a:off x="8113599" y="3417633"/>
            <a:ext cx="3118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0878334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p21"/>
          <p:cNvCxnSpPr>
            <a:endCxn id="119" idx="2"/>
          </p:cNvCxnSpPr>
          <p:nvPr/>
        </p:nvCxnSpPr>
        <p:spPr>
          <a:xfrm>
            <a:off x="15533" y="6138667"/>
            <a:ext cx="1086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7681322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1"/>
          </p:nvPr>
        </p:nvSpPr>
        <p:spPr>
          <a:xfrm>
            <a:off x="1975600" y="2628533"/>
            <a:ext cx="26888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ubTitle" idx="2"/>
          </p:nvPr>
        </p:nvSpPr>
        <p:spPr>
          <a:xfrm>
            <a:off x="6336571" y="2628533"/>
            <a:ext cx="26888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3"/>
          </p:nvPr>
        </p:nvSpPr>
        <p:spPr>
          <a:xfrm>
            <a:off x="1975600" y="4786033"/>
            <a:ext cx="26888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ubTitle" idx="4"/>
          </p:nvPr>
        </p:nvSpPr>
        <p:spPr>
          <a:xfrm>
            <a:off x="6336571" y="4786033"/>
            <a:ext cx="26888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5"/>
          </p:nvPr>
        </p:nvSpPr>
        <p:spPr>
          <a:xfrm>
            <a:off x="1975600" y="2079400"/>
            <a:ext cx="26888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6"/>
          </p:nvPr>
        </p:nvSpPr>
        <p:spPr>
          <a:xfrm>
            <a:off x="1975600" y="4236800"/>
            <a:ext cx="26888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7"/>
          </p:nvPr>
        </p:nvSpPr>
        <p:spPr>
          <a:xfrm>
            <a:off x="6336565" y="2079400"/>
            <a:ext cx="26888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ubTitle" idx="8"/>
          </p:nvPr>
        </p:nvSpPr>
        <p:spPr>
          <a:xfrm>
            <a:off x="6336565" y="4236800"/>
            <a:ext cx="26888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26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p22"/>
          <p:cNvCxnSpPr>
            <a:stCxn id="131" idx="2"/>
          </p:cNvCxnSpPr>
          <p:nvPr/>
        </p:nvCxnSpPr>
        <p:spPr>
          <a:xfrm>
            <a:off x="11719433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6068135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1"/>
          </p:nvPr>
        </p:nvSpPr>
        <p:spPr>
          <a:xfrm>
            <a:off x="953181" y="2541755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subTitle" idx="2"/>
          </p:nvPr>
        </p:nvSpPr>
        <p:spPr>
          <a:xfrm>
            <a:off x="4636915" y="2541755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subTitle" idx="3"/>
          </p:nvPr>
        </p:nvSpPr>
        <p:spPr>
          <a:xfrm>
            <a:off x="953181" y="4656133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4"/>
          </p:nvPr>
        </p:nvSpPr>
        <p:spPr>
          <a:xfrm>
            <a:off x="4636915" y="4656133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subTitle" idx="5"/>
          </p:nvPr>
        </p:nvSpPr>
        <p:spPr>
          <a:xfrm>
            <a:off x="8322448" y="2541755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subTitle" idx="6"/>
          </p:nvPr>
        </p:nvSpPr>
        <p:spPr>
          <a:xfrm>
            <a:off x="8322448" y="4656133"/>
            <a:ext cx="29168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7"/>
          </p:nvPr>
        </p:nvSpPr>
        <p:spPr>
          <a:xfrm>
            <a:off x="950967" y="2193100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8"/>
          </p:nvPr>
        </p:nvSpPr>
        <p:spPr>
          <a:xfrm>
            <a:off x="4634700" y="2193100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9"/>
          </p:nvPr>
        </p:nvSpPr>
        <p:spPr>
          <a:xfrm>
            <a:off x="8320233" y="2193100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13"/>
          </p:nvPr>
        </p:nvSpPr>
        <p:spPr>
          <a:xfrm>
            <a:off x="950967" y="4305961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14"/>
          </p:nvPr>
        </p:nvSpPr>
        <p:spPr>
          <a:xfrm>
            <a:off x="4634700" y="4305961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15"/>
          </p:nvPr>
        </p:nvSpPr>
        <p:spPr>
          <a:xfrm>
            <a:off x="8320233" y="4305961"/>
            <a:ext cx="29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147" name="Google Shape;147;p23"/>
          <p:cNvCxnSpPr>
            <a:endCxn id="148" idx="2"/>
          </p:cNvCxnSpPr>
          <p:nvPr/>
        </p:nvCxnSpPr>
        <p:spPr>
          <a:xfrm rot="10800000">
            <a:off x="1304633" y="6138667"/>
            <a:ext cx="1088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8" name="Google Shape;14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9509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592518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">
  <p:cSld name="Title and five columns 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subTitle" idx="1"/>
          </p:nvPr>
        </p:nvSpPr>
        <p:spPr>
          <a:xfrm>
            <a:off x="3046916" y="2985501"/>
            <a:ext cx="271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subTitle" idx="2"/>
          </p:nvPr>
        </p:nvSpPr>
        <p:spPr>
          <a:xfrm>
            <a:off x="6427099" y="2985501"/>
            <a:ext cx="271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subTitle" idx="3"/>
          </p:nvPr>
        </p:nvSpPr>
        <p:spPr>
          <a:xfrm>
            <a:off x="1356816" y="5375600"/>
            <a:ext cx="271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subTitle" idx="4"/>
          </p:nvPr>
        </p:nvSpPr>
        <p:spPr>
          <a:xfrm>
            <a:off x="4736999" y="5375600"/>
            <a:ext cx="271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subTitle" idx="5"/>
          </p:nvPr>
        </p:nvSpPr>
        <p:spPr>
          <a:xfrm>
            <a:off x="8117181" y="5375600"/>
            <a:ext cx="271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subTitle" idx="6"/>
          </p:nvPr>
        </p:nvSpPr>
        <p:spPr>
          <a:xfrm>
            <a:off x="3052247" y="2388433"/>
            <a:ext cx="2707200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subTitle" idx="7"/>
          </p:nvPr>
        </p:nvSpPr>
        <p:spPr>
          <a:xfrm>
            <a:off x="6432433" y="2388433"/>
            <a:ext cx="2707200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subTitle" idx="8"/>
          </p:nvPr>
        </p:nvSpPr>
        <p:spPr>
          <a:xfrm>
            <a:off x="1362147" y="4778392"/>
            <a:ext cx="2707200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subTitle" idx="9"/>
          </p:nvPr>
        </p:nvSpPr>
        <p:spPr>
          <a:xfrm>
            <a:off x="4742335" y="4778392"/>
            <a:ext cx="2707200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subTitle" idx="13"/>
          </p:nvPr>
        </p:nvSpPr>
        <p:spPr>
          <a:xfrm>
            <a:off x="8122521" y="4778392"/>
            <a:ext cx="2707200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57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p24"/>
          <p:cNvCxnSpPr>
            <a:stCxn id="161" idx="2"/>
          </p:cNvCxnSpPr>
          <p:nvPr/>
        </p:nvCxnSpPr>
        <p:spPr>
          <a:xfrm>
            <a:off x="492533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3" name="Google Shape;16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15426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4" name="Google Shape;164;p24"/>
          <p:cNvCxnSpPr>
            <a:endCxn id="163" idx="2"/>
          </p:cNvCxnSpPr>
          <p:nvPr/>
        </p:nvCxnSpPr>
        <p:spPr>
          <a:xfrm>
            <a:off x="11719433" y="-200"/>
            <a:ext cx="0" cy="5785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8397455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>
            <a:spLocks noGrp="1"/>
          </p:cNvSpPr>
          <p:nvPr>
            <p:ph type="title" hasCustomPrompt="1"/>
          </p:nvPr>
        </p:nvSpPr>
        <p:spPr>
          <a:xfrm>
            <a:off x="5966067" y="719333"/>
            <a:ext cx="5274800" cy="10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25"/>
          <p:cNvSpPr txBox="1">
            <a:spLocks noGrp="1"/>
          </p:cNvSpPr>
          <p:nvPr>
            <p:ph type="subTitle" idx="1"/>
          </p:nvPr>
        </p:nvSpPr>
        <p:spPr>
          <a:xfrm>
            <a:off x="5966067" y="1801700"/>
            <a:ext cx="52748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title" idx="2" hasCustomPrompt="1"/>
          </p:nvPr>
        </p:nvSpPr>
        <p:spPr>
          <a:xfrm>
            <a:off x="5966067" y="2393213"/>
            <a:ext cx="5274800" cy="10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9" name="Google Shape;169;p25"/>
          <p:cNvSpPr txBox="1">
            <a:spLocks noGrp="1"/>
          </p:cNvSpPr>
          <p:nvPr>
            <p:ph type="subTitle" idx="3"/>
          </p:nvPr>
        </p:nvSpPr>
        <p:spPr>
          <a:xfrm>
            <a:off x="5966067" y="3478916"/>
            <a:ext cx="52748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title" idx="4" hasCustomPrompt="1"/>
          </p:nvPr>
        </p:nvSpPr>
        <p:spPr>
          <a:xfrm>
            <a:off x="5966067" y="4067061"/>
            <a:ext cx="5274800" cy="10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25"/>
          <p:cNvSpPr txBox="1">
            <a:spLocks noGrp="1"/>
          </p:cNvSpPr>
          <p:nvPr>
            <p:ph type="subTitle" idx="5"/>
          </p:nvPr>
        </p:nvSpPr>
        <p:spPr>
          <a:xfrm>
            <a:off x="5966067" y="5156167"/>
            <a:ext cx="52748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846351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>
            <a:spLocks noGrp="1"/>
          </p:cNvSpPr>
          <p:nvPr>
            <p:ph type="title" hasCustomPrompt="1"/>
          </p:nvPr>
        </p:nvSpPr>
        <p:spPr>
          <a:xfrm>
            <a:off x="1593200" y="1890200"/>
            <a:ext cx="18652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26"/>
          <p:cNvSpPr txBox="1">
            <a:spLocks noGrp="1"/>
          </p:cNvSpPr>
          <p:nvPr>
            <p:ph type="subTitle" idx="1"/>
          </p:nvPr>
        </p:nvSpPr>
        <p:spPr>
          <a:xfrm>
            <a:off x="960000" y="5125867"/>
            <a:ext cx="3131600" cy="10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75" name="Google Shape;175;p26"/>
          <p:cNvSpPr txBox="1">
            <a:spLocks noGrp="1"/>
          </p:cNvSpPr>
          <p:nvPr>
            <p:ph type="subTitle" idx="2"/>
          </p:nvPr>
        </p:nvSpPr>
        <p:spPr>
          <a:xfrm>
            <a:off x="960000" y="4549767"/>
            <a:ext cx="3131600" cy="5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title" idx="3" hasCustomPrompt="1"/>
          </p:nvPr>
        </p:nvSpPr>
        <p:spPr>
          <a:xfrm>
            <a:off x="5169100" y="1890200"/>
            <a:ext cx="18636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26"/>
          <p:cNvSpPr txBox="1">
            <a:spLocks noGrp="1"/>
          </p:cNvSpPr>
          <p:nvPr>
            <p:ph type="subTitle" idx="4"/>
          </p:nvPr>
        </p:nvSpPr>
        <p:spPr>
          <a:xfrm>
            <a:off x="4534715" y="5125867"/>
            <a:ext cx="3131600" cy="10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subTitle" idx="5"/>
          </p:nvPr>
        </p:nvSpPr>
        <p:spPr>
          <a:xfrm>
            <a:off x="4534715" y="4549767"/>
            <a:ext cx="3131600" cy="5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title" idx="6" hasCustomPrompt="1"/>
          </p:nvPr>
        </p:nvSpPr>
        <p:spPr>
          <a:xfrm>
            <a:off x="8743433" y="1890200"/>
            <a:ext cx="18636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0" name="Google Shape;180;p26"/>
          <p:cNvSpPr txBox="1">
            <a:spLocks noGrp="1"/>
          </p:cNvSpPr>
          <p:nvPr>
            <p:ph type="subTitle" idx="7"/>
          </p:nvPr>
        </p:nvSpPr>
        <p:spPr>
          <a:xfrm>
            <a:off x="8109428" y="5125867"/>
            <a:ext cx="3131600" cy="10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subTitle" idx="8"/>
          </p:nvPr>
        </p:nvSpPr>
        <p:spPr>
          <a:xfrm>
            <a:off x="8109428" y="4549767"/>
            <a:ext cx="3131600" cy="5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2" name="Google Shape;182;p26"/>
          <p:cNvSpPr txBox="1">
            <a:spLocks noGrp="1"/>
          </p:cNvSpPr>
          <p:nvPr>
            <p:ph type="title" idx="9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3157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p26"/>
          <p:cNvCxnSpPr>
            <a:endCxn id="183" idx="2"/>
          </p:cNvCxnSpPr>
          <p:nvPr/>
        </p:nvCxnSpPr>
        <p:spPr>
          <a:xfrm>
            <a:off x="492533" y="-200"/>
            <a:ext cx="0" cy="5785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5" name="Google Shape;18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31634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6"/>
          <p:cNvCxnSpPr>
            <a:stCxn id="185" idx="2"/>
          </p:cNvCxnSpPr>
          <p:nvPr/>
        </p:nvCxnSpPr>
        <p:spPr>
          <a:xfrm>
            <a:off x="11708467" y="1073001"/>
            <a:ext cx="0" cy="581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3293804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26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p27"/>
          <p:cNvCxnSpPr>
            <a:stCxn id="189" idx="2"/>
          </p:cNvCxnSpPr>
          <p:nvPr/>
        </p:nvCxnSpPr>
        <p:spPr>
          <a:xfrm>
            <a:off x="11719433" y="1073001"/>
            <a:ext cx="0" cy="579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1" name="Google Shape;191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3157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2" name="Google Shape;192;p27"/>
          <p:cNvCxnSpPr>
            <a:stCxn id="191" idx="2"/>
          </p:cNvCxnSpPr>
          <p:nvPr/>
        </p:nvCxnSpPr>
        <p:spPr>
          <a:xfrm rot="10800000">
            <a:off x="492533" y="-7800"/>
            <a:ext cx="0" cy="5792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1108205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95" name="Google Shape;195;p28"/>
          <p:cNvCxnSpPr>
            <a:endCxn id="196" idx="2"/>
          </p:cNvCxnSpPr>
          <p:nvPr/>
        </p:nvCxnSpPr>
        <p:spPr>
          <a:xfrm>
            <a:off x="2600" y="6138667"/>
            <a:ext cx="11061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6" name="Google Shape;196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1064201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151348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99" name="Google Shape;199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3157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29"/>
          <p:cNvCxnSpPr>
            <a:stCxn id="199" idx="2"/>
          </p:cNvCxnSpPr>
          <p:nvPr/>
        </p:nvCxnSpPr>
        <p:spPr>
          <a:xfrm>
            <a:off x="492533" y="1073001"/>
            <a:ext cx="0" cy="579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1" name="Google Shape;201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15426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2" name="Google Shape;202;p29"/>
          <p:cNvCxnSpPr>
            <a:stCxn id="201" idx="2"/>
          </p:cNvCxnSpPr>
          <p:nvPr/>
        </p:nvCxnSpPr>
        <p:spPr>
          <a:xfrm rot="10800000">
            <a:off x="11719433" y="-7800"/>
            <a:ext cx="0" cy="5792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5523226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>
            <a:spLocks noGrp="1"/>
          </p:cNvSpPr>
          <p:nvPr>
            <p:ph type="title"/>
          </p:nvPr>
        </p:nvSpPr>
        <p:spPr>
          <a:xfrm>
            <a:off x="950967" y="720000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93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1"/>
          </p:nvPr>
        </p:nvSpPr>
        <p:spPr>
          <a:xfrm>
            <a:off x="950967" y="2234867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30"/>
          <p:cNvSpPr txBox="1"/>
          <p:nvPr/>
        </p:nvSpPr>
        <p:spPr>
          <a:xfrm>
            <a:off x="950967" y="4857400"/>
            <a:ext cx="5116800" cy="10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CREDITS:</a:t>
            </a:r>
            <a:r>
              <a:rPr lang="en" sz="16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Lexend Deca"/>
                <a:ea typeface="Lexend Deca"/>
                <a:cs typeface="Lexend Deca"/>
                <a:sym typeface="Lexend Dec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, and includes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Lexend Deca"/>
                <a:ea typeface="Lexend Deca"/>
                <a:cs typeface="Lexend Deca"/>
                <a:sym typeface="Lexend Dec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, and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Lexend Deca"/>
                <a:ea typeface="Lexend Deca"/>
                <a:cs typeface="Lexend Deca"/>
                <a:sym typeface="Lexend Dec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endParaRPr sz="1600" b="1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  <p:extLst>
      <p:ext uri="{BB962C8B-B14F-4D97-AF65-F5344CB8AC3E}">
        <p14:creationId xmlns:p14="http://schemas.microsoft.com/office/powerpoint/2010/main" val="908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1D1E27-1228-945C-FB05-0D6AF0E1B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BD6F1-DABF-BD06-F4D4-CE1F8A3BC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C3C07-9AAC-1EC5-0A62-DAC0BCC0C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62042330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4134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31"/>
          <p:cNvCxnSpPr>
            <a:stCxn id="208" idx="2"/>
            <a:endCxn id="210" idx="2"/>
          </p:cNvCxnSpPr>
          <p:nvPr/>
        </p:nvCxnSpPr>
        <p:spPr>
          <a:xfrm>
            <a:off x="950967" y="1073001"/>
            <a:ext cx="0" cy="4712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0" name="Google Shape;21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74134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064201" y="7193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2" name="Google Shape;212;p31"/>
          <p:cNvCxnSpPr>
            <a:stCxn id="211" idx="2"/>
            <a:endCxn id="213" idx="2"/>
          </p:cNvCxnSpPr>
          <p:nvPr/>
        </p:nvCxnSpPr>
        <p:spPr>
          <a:xfrm>
            <a:off x="11241033" y="1073001"/>
            <a:ext cx="0" cy="4712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3" name="Google Shape;213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1064201" y="5785001"/>
            <a:ext cx="353668" cy="3536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732998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774134" y="542501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" name="Google Shape;216;p32"/>
          <p:cNvCxnSpPr>
            <a:stCxn id="215" idx="2"/>
            <a:endCxn id="217" idx="2"/>
          </p:cNvCxnSpPr>
          <p:nvPr/>
        </p:nvCxnSpPr>
        <p:spPr>
          <a:xfrm>
            <a:off x="1127801" y="719333"/>
            <a:ext cx="99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7" name="Google Shape;217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1064201" y="542501"/>
            <a:ext cx="353668" cy="353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774134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9" name="Google Shape;219;p32"/>
          <p:cNvCxnSpPr>
            <a:stCxn id="218" idx="2"/>
            <a:endCxn id="220" idx="2"/>
          </p:cNvCxnSpPr>
          <p:nvPr/>
        </p:nvCxnSpPr>
        <p:spPr>
          <a:xfrm>
            <a:off x="1127801" y="6138667"/>
            <a:ext cx="99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0" name="Google Shape;22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1064201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3049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4E7D6-9DE4-1761-2538-DD58196CB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430C8-D55D-FBCE-611E-BC4841A07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1B13C-FFFE-A680-11AC-DEAAB0D49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C3F118-8445-5148-F20D-AAA197BB5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3171B1-EA2C-DF43-7DDC-D9F0E535B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883FCB-70EE-9F3B-9F21-15B36AA00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38576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4E828-58DC-9050-8252-85CAF27DE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C95586-A509-5695-8260-CB19D0AF4C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7A89CB-C7D6-00FB-F6BD-28AB14544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89C66-E0CE-4B1A-ECF0-AD950CF00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77DC3-465A-01AB-EEDA-8D6BDA95E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576D29-2748-577A-6D61-379C3643A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6524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26" Type="http://schemas.openxmlformats.org/officeDocument/2006/relationships/slideLayout" Target="../slideLayouts/slideLayout66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5" Type="http://schemas.openxmlformats.org/officeDocument/2006/relationships/slideLayout" Target="../slideLayouts/slideLayout65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29" Type="http://schemas.openxmlformats.org/officeDocument/2006/relationships/slideLayout" Target="../slideLayouts/slideLayout69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24" Type="http://schemas.openxmlformats.org/officeDocument/2006/relationships/slideLayout" Target="../slideLayouts/slideLayout64.xml"/><Relationship Id="rId32" Type="http://schemas.openxmlformats.org/officeDocument/2006/relationships/theme" Target="../theme/theme3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31" Type="http://schemas.openxmlformats.org/officeDocument/2006/relationships/slideLayout" Target="../slideLayouts/slideLayout71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slideLayout" Target="../slideLayouts/slideLayout62.xml"/><Relationship Id="rId27" Type="http://schemas.openxmlformats.org/officeDocument/2006/relationships/slideLayout" Target="../slideLayouts/slideLayout67.xml"/><Relationship Id="rId30" Type="http://schemas.openxmlformats.org/officeDocument/2006/relationships/slideLayout" Target="../slideLayouts/slideLayout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BB4EF8-6EB0-7684-48B1-7D06E8A48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2C975-69E3-7652-FA39-1B5BE742D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DA6EC7-6226-7B27-BDC9-3C514A668F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E4C457-1B37-B941-9C61-51B5EE4EAA81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64D34-529B-FA80-9D53-2B56723899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CA773-B136-DF80-F43D-63389A8B13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FEB5B-12E1-D647-A807-2D548066ED89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999361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ata"/>
              <a:buNone/>
              <a:defRPr sz="3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66371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1" r:id="rId28"/>
    <p:sldLayoutId id="2147483692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ata"/>
              <a:buNone/>
              <a:defRPr sz="3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931135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711" r:id="rId18"/>
    <p:sldLayoutId id="2147483712" r:id="rId19"/>
    <p:sldLayoutId id="2147483713" r:id="rId20"/>
    <p:sldLayoutId id="2147483714" r:id="rId21"/>
    <p:sldLayoutId id="2147483715" r:id="rId22"/>
    <p:sldLayoutId id="2147483716" r:id="rId23"/>
    <p:sldLayoutId id="2147483717" r:id="rId24"/>
    <p:sldLayoutId id="2147483718" r:id="rId25"/>
    <p:sldLayoutId id="2147483719" r:id="rId26"/>
    <p:sldLayoutId id="2147483720" r:id="rId27"/>
    <p:sldLayoutId id="2147483721" r:id="rId28"/>
    <p:sldLayoutId id="2147483722" r:id="rId29"/>
    <p:sldLayoutId id="2147483723" r:id="rId30"/>
    <p:sldLayoutId id="2147483724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6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9.png"/><Relationship Id="rId11" Type="http://schemas.openxmlformats.org/officeDocument/2006/relationships/image" Target="../media/image6.svg"/><Relationship Id="rId5" Type="http://schemas.openxmlformats.org/officeDocument/2006/relationships/image" Target="../media/image4.sv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3D Graphs">
            <a:extLst>
              <a:ext uri="{FF2B5EF4-FFF2-40B4-BE49-F238E27FC236}">
                <a16:creationId xmlns:a16="http://schemas.microsoft.com/office/drawing/2014/main" id="{51528C15-1317-2268-D739-92213F381C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619C52-A01B-BA8F-CFCB-CB2DFB6B3A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it-IT" sz="5200"/>
              <a:t>AIRPORT ANALYSIS</a:t>
            </a:r>
            <a:endParaRPr lang="en-IT" sz="52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E4540B-96FF-59D2-BF29-361770CBE0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it-IT">
                <a:solidFill>
                  <a:schemeClr val="bg1"/>
                </a:solidFill>
              </a:rPr>
              <a:t>Data </a:t>
            </a:r>
            <a:r>
              <a:rPr lang="it-IT" dirty="0">
                <a:solidFill>
                  <a:schemeClr val="bg1"/>
                </a:solidFill>
              </a:rPr>
              <a:t>analysis</a:t>
            </a:r>
            <a:r>
              <a:rPr lang="it-IT">
                <a:solidFill>
                  <a:schemeClr val="bg1"/>
                </a:solidFill>
              </a:rPr>
              <a:t> and </a:t>
            </a:r>
            <a:r>
              <a:rPr lang="it-IT" dirty="0">
                <a:solidFill>
                  <a:schemeClr val="bg1"/>
                </a:solidFill>
              </a:rPr>
              <a:t>visualization</a:t>
            </a:r>
            <a:r>
              <a:rPr lang="it-IT">
                <a:solidFill>
                  <a:schemeClr val="bg1"/>
                </a:solidFill>
              </a:rPr>
              <a:t> of </a:t>
            </a:r>
            <a:r>
              <a:rPr lang="it-IT" dirty="0">
                <a:solidFill>
                  <a:schemeClr val="bg1"/>
                </a:solidFill>
              </a:rPr>
              <a:t>flight</a:t>
            </a:r>
            <a:r>
              <a:rPr lang="it-IT">
                <a:solidFill>
                  <a:schemeClr val="bg1"/>
                </a:solidFill>
              </a:rPr>
              <a:t> </a:t>
            </a:r>
            <a:r>
              <a:rPr lang="it-IT" dirty="0">
                <a:solidFill>
                  <a:schemeClr val="bg1"/>
                </a:solidFill>
              </a:rPr>
              <a:t>routes</a:t>
            </a:r>
            <a:endParaRPr lang="en-IT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814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4957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dirty="0"/>
              <a:t>A</a:t>
            </a:r>
            <a:r>
              <a:rPr lang="en" dirty="0"/>
              <a:t>nother plot</a:t>
            </a:r>
            <a:endParaRPr dirty="0"/>
          </a:p>
        </p:txBody>
      </p:sp>
      <p:sp>
        <p:nvSpPr>
          <p:cNvPr id="706" name="Google Shape;706;p61"/>
          <p:cNvSpPr txBox="1"/>
          <p:nvPr/>
        </p:nvSpPr>
        <p:spPr>
          <a:xfrm>
            <a:off x="7781033" y="3025733"/>
            <a:ext cx="3450800" cy="22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" sz="1867" kern="0" dirty="0">
                <a:solidFill>
                  <a:srgbClr val="FFFFFF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OKOK</a:t>
            </a:r>
            <a:endParaRPr sz="1867" kern="0" dirty="0">
              <a:solidFill>
                <a:srgbClr val="FFFFFF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sp>
        <p:nvSpPr>
          <p:cNvPr id="707" name="Google Shape;707;p61"/>
          <p:cNvSpPr txBox="1"/>
          <p:nvPr/>
        </p:nvSpPr>
        <p:spPr>
          <a:xfrm>
            <a:off x="7781039" y="1872000"/>
            <a:ext cx="3450800" cy="11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" sz="2933" kern="0" dirty="0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INCREDIBILE</a:t>
            </a:r>
            <a:endParaRPr sz="2933" kern="0" dirty="0">
              <a:solidFill>
                <a:srgbClr val="FFFFFF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C5DC9B-70CB-AF44-2E86-A2886755A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69" y="1356967"/>
            <a:ext cx="6074299" cy="30041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A52CE6-8768-D79A-F1AB-535C0FF1E7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0085" y="3429000"/>
            <a:ext cx="6039298" cy="300413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62"/>
          <p:cNvSpPr txBox="1">
            <a:spLocks noGrp="1"/>
          </p:cNvSpPr>
          <p:nvPr>
            <p:ph type="subTitle" idx="3"/>
          </p:nvPr>
        </p:nvSpPr>
        <p:spPr>
          <a:xfrm>
            <a:off x="7052942" y="4397462"/>
            <a:ext cx="3340800" cy="526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BARPLOT</a:t>
            </a:r>
            <a:endParaRPr dirty="0"/>
          </a:p>
        </p:txBody>
      </p:sp>
      <p:sp>
        <p:nvSpPr>
          <p:cNvPr id="717" name="Google Shape;717;p62"/>
          <p:cNvSpPr txBox="1">
            <a:spLocks noGrp="1"/>
          </p:cNvSpPr>
          <p:nvPr>
            <p:ph type="subTitle" idx="4"/>
          </p:nvPr>
        </p:nvSpPr>
        <p:spPr>
          <a:xfrm>
            <a:off x="1797947" y="4417915"/>
            <a:ext cx="3340800" cy="526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BOXPLOT</a:t>
            </a:r>
            <a:endParaRPr dirty="0"/>
          </a:p>
        </p:txBody>
      </p:sp>
      <p:sp>
        <p:nvSpPr>
          <p:cNvPr id="718" name="Google Shape;718;p6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STATIC VISUALIZATIONS</a:t>
            </a:r>
            <a:endParaRPr dirty="0"/>
          </a:p>
        </p:txBody>
      </p:sp>
      <p:sp>
        <p:nvSpPr>
          <p:cNvPr id="719" name="Google Shape;719;p62"/>
          <p:cNvSpPr txBox="1">
            <a:spLocks noGrp="1"/>
          </p:cNvSpPr>
          <p:nvPr>
            <p:ph type="subTitle" idx="1"/>
          </p:nvPr>
        </p:nvSpPr>
        <p:spPr>
          <a:xfrm>
            <a:off x="7052954" y="4808161"/>
            <a:ext cx="334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ok</a:t>
            </a:r>
            <a:endParaRPr dirty="0"/>
          </a:p>
        </p:txBody>
      </p:sp>
      <p:sp>
        <p:nvSpPr>
          <p:cNvPr id="720" name="Google Shape;720;p62"/>
          <p:cNvSpPr txBox="1">
            <a:spLocks noGrp="1"/>
          </p:cNvSpPr>
          <p:nvPr>
            <p:ph type="subTitle" idx="2"/>
          </p:nvPr>
        </p:nvSpPr>
        <p:spPr>
          <a:xfrm>
            <a:off x="1798247" y="4828614"/>
            <a:ext cx="334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GB" dirty="0"/>
              <a:t>ok</a:t>
            </a:r>
            <a:endParaRPr dirty="0"/>
          </a:p>
        </p:txBody>
      </p:sp>
      <p:sp>
        <p:nvSpPr>
          <p:cNvPr id="723" name="Google Shape;723;p62"/>
          <p:cNvSpPr/>
          <p:nvPr/>
        </p:nvSpPr>
        <p:spPr>
          <a:xfrm rot="5400000" flipH="1">
            <a:off x="3529892" y="2906541"/>
            <a:ext cx="501200" cy="2076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384957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727" name="Google Shape;72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08873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8" name="Google Shape;728;p62"/>
          <p:cNvCxnSpPr>
            <a:stCxn id="727" idx="2"/>
          </p:cNvCxnSpPr>
          <p:nvPr/>
        </p:nvCxnSpPr>
        <p:spPr>
          <a:xfrm rot="10800000">
            <a:off x="2567" y="6138667"/>
            <a:ext cx="1088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0EEF25DC-0F89-5307-8A41-A67D10EC61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116" y="1409645"/>
            <a:ext cx="5077858" cy="2618451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93169CBE-9D59-A7C1-3140-D9831D4310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4698" y="1401191"/>
            <a:ext cx="5037302" cy="260619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2" name="Google Shape;502;p54"/>
          <p:cNvGrpSpPr/>
          <p:nvPr/>
        </p:nvGrpSpPr>
        <p:grpSpPr>
          <a:xfrm>
            <a:off x="6059923" y="2052310"/>
            <a:ext cx="4577312" cy="3328393"/>
            <a:chOff x="331763" y="414153"/>
            <a:chExt cx="6903246" cy="5019697"/>
          </a:xfrm>
        </p:grpSpPr>
        <p:sp>
          <p:nvSpPr>
            <p:cNvPr id="503" name="Google Shape;503;p54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54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54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506" name="Google Shape;506;p54"/>
          <p:cNvSpPr txBox="1">
            <a:spLocks noGrp="1"/>
          </p:cNvSpPr>
          <p:nvPr>
            <p:ph type="title"/>
          </p:nvPr>
        </p:nvSpPr>
        <p:spPr>
          <a:xfrm>
            <a:off x="1554751" y="2650800"/>
            <a:ext cx="3865200" cy="1511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OUR WEBSITE</a:t>
            </a:r>
            <a:endParaRPr dirty="0"/>
          </a:p>
        </p:txBody>
      </p:sp>
      <p:sp>
        <p:nvSpPr>
          <p:cNvPr id="507" name="Google Shape;507;p54"/>
          <p:cNvSpPr txBox="1">
            <a:spLocks noGrp="1"/>
          </p:cNvSpPr>
          <p:nvPr>
            <p:ph type="subTitle" idx="1"/>
          </p:nvPr>
        </p:nvSpPr>
        <p:spPr>
          <a:xfrm>
            <a:off x="1554751" y="4162400"/>
            <a:ext cx="3865200" cy="13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DASHHHHH</a:t>
            </a: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942B84-BE1D-F346-8F78-E90E65EEFF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917"/>
          <a:stretch/>
        </p:blipFill>
        <p:spPr>
          <a:xfrm>
            <a:off x="6261100" y="2264833"/>
            <a:ext cx="4199467" cy="245533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70"/>
          <p:cNvSpPr txBox="1">
            <a:spLocks noGrp="1"/>
          </p:cNvSpPr>
          <p:nvPr>
            <p:ph type="title"/>
          </p:nvPr>
        </p:nvSpPr>
        <p:spPr>
          <a:xfrm>
            <a:off x="950967" y="720000"/>
            <a:ext cx="5930800" cy="141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THANKS!</a:t>
            </a:r>
            <a:endParaRPr dirty="0"/>
          </a:p>
        </p:txBody>
      </p:sp>
      <p:sp>
        <p:nvSpPr>
          <p:cNvPr id="927" name="Google Shape;927;p70"/>
          <p:cNvSpPr txBox="1">
            <a:spLocks noGrp="1"/>
          </p:cNvSpPr>
          <p:nvPr>
            <p:ph type="subTitle" idx="1"/>
          </p:nvPr>
        </p:nvSpPr>
        <p:spPr>
          <a:xfrm>
            <a:off x="950966" y="2234867"/>
            <a:ext cx="6341585" cy="1411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" sz="2400" dirty="0">
                <a:latin typeface="Alata"/>
                <a:ea typeface="Alata"/>
                <a:cs typeface="Alata"/>
                <a:sym typeface="Alata"/>
              </a:rPr>
              <a:t>FRANCESCO TRAMONTANO</a:t>
            </a:r>
          </a:p>
          <a:p>
            <a:pPr marL="0" indent="0"/>
            <a:r>
              <a:rPr lang="en" sz="2400" dirty="0">
                <a:latin typeface="Alata"/>
                <a:ea typeface="Alata"/>
                <a:cs typeface="Alata"/>
                <a:sym typeface="Alata"/>
              </a:rPr>
              <a:t>GABRIELE DI PALMA</a:t>
            </a:r>
          </a:p>
          <a:p>
            <a:pPr marL="0" indent="0"/>
            <a:r>
              <a:rPr lang="en" sz="2400" dirty="0">
                <a:latin typeface="Alata"/>
                <a:ea typeface="Alata"/>
                <a:cs typeface="Alata"/>
                <a:sym typeface="Alata"/>
              </a:rPr>
              <a:t>FRANCESCO DI STEFANO</a:t>
            </a:r>
          </a:p>
        </p:txBody>
      </p:sp>
      <p:sp>
        <p:nvSpPr>
          <p:cNvPr id="928" name="Google Shape;928;p70"/>
          <p:cNvSpPr txBox="1"/>
          <p:nvPr/>
        </p:nvSpPr>
        <p:spPr>
          <a:xfrm>
            <a:off x="970641" y="5002558"/>
            <a:ext cx="5535600" cy="813026"/>
          </a:xfrm>
          <a:prstGeom prst="rect">
            <a:avLst/>
          </a:prstGeom>
          <a:solidFill>
            <a:srgbClr val="384957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600" kern="0" dirty="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929" name="Google Shape;929;p7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758" r="16765"/>
          <a:stretch/>
        </p:blipFill>
        <p:spPr>
          <a:xfrm>
            <a:off x="7633053" y="0"/>
            <a:ext cx="455908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0" name="Google Shape;930;p70"/>
          <p:cNvSpPr/>
          <p:nvPr/>
        </p:nvSpPr>
        <p:spPr>
          <a:xfrm>
            <a:off x="7530987" y="4467"/>
            <a:ext cx="36364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384957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31" name="Google Shape;931;p70"/>
          <p:cNvSpPr/>
          <p:nvPr/>
        </p:nvSpPr>
        <p:spPr>
          <a:xfrm>
            <a:off x="7366200" y="4467"/>
            <a:ext cx="12008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384957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932" name="Google Shape;932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108873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3" name="Google Shape;933;p70"/>
          <p:cNvCxnSpPr>
            <a:stCxn id="932" idx="2"/>
          </p:cNvCxnSpPr>
          <p:nvPr/>
        </p:nvCxnSpPr>
        <p:spPr>
          <a:xfrm rot="10800000">
            <a:off x="2567" y="6138667"/>
            <a:ext cx="1088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E0F40-410E-2548-ECBE-87B9E61F9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err="1"/>
              <a:t>Table</a:t>
            </a:r>
            <a:r>
              <a:rPr lang="it-IT"/>
              <a:t> of </a:t>
            </a:r>
            <a:r>
              <a:rPr lang="it-IT" err="1"/>
              <a:t>content</a:t>
            </a:r>
            <a:endParaRPr lang="en-IT"/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C4C85D47-11A6-B343-E137-0C70BD57B5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0238548"/>
              </p:ext>
            </p:extLst>
          </p:nvPr>
        </p:nvGraphicFramePr>
        <p:xfrm>
          <a:off x="1782660" y="2124823"/>
          <a:ext cx="5470554" cy="380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7110D989-653A-A85C-C661-D455946313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0158543"/>
              </p:ext>
            </p:extLst>
          </p:nvPr>
        </p:nvGraphicFramePr>
        <p:xfrm>
          <a:off x="6390973" y="2399651"/>
          <a:ext cx="5470554" cy="3376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56852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3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1094" r="7817" b="11102"/>
          <a:stretch/>
        </p:blipFill>
        <p:spPr>
          <a:xfrm>
            <a:off x="-66" y="134"/>
            <a:ext cx="12192004" cy="6858001"/>
          </a:xfrm>
          <a:prstGeom prst="rect">
            <a:avLst/>
          </a:prstGeom>
        </p:spPr>
      </p:pic>
      <p:sp>
        <p:nvSpPr>
          <p:cNvPr id="233" name="Google Shape;233;p36"/>
          <p:cNvSpPr txBox="1">
            <a:spLocks noGrp="1"/>
          </p:cNvSpPr>
          <p:nvPr>
            <p:ph type="ctrTitle"/>
          </p:nvPr>
        </p:nvSpPr>
        <p:spPr>
          <a:xfrm>
            <a:off x="950967" y="2749033"/>
            <a:ext cx="6506000" cy="2560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AIRPORT ANALYSIS</a:t>
            </a:r>
            <a:endParaRPr dirty="0"/>
          </a:p>
        </p:txBody>
      </p:sp>
      <p:sp>
        <p:nvSpPr>
          <p:cNvPr id="234" name="Google Shape;234;p36"/>
          <p:cNvSpPr txBox="1">
            <a:spLocks noGrp="1"/>
          </p:cNvSpPr>
          <p:nvPr>
            <p:ph type="subTitle" idx="1"/>
          </p:nvPr>
        </p:nvSpPr>
        <p:spPr>
          <a:xfrm>
            <a:off x="950967" y="5309833"/>
            <a:ext cx="6506000" cy="63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GB" dirty="0"/>
              <a:t>Data analysis and visualization of flight routes</a:t>
            </a:r>
          </a:p>
        </p:txBody>
      </p:sp>
      <p:cxnSp>
        <p:nvCxnSpPr>
          <p:cNvPr id="235" name="Google Shape;235;p36"/>
          <p:cNvCxnSpPr>
            <a:cxnSpLocks/>
            <a:stCxn id="236" idx="3"/>
          </p:cNvCxnSpPr>
          <p:nvPr/>
        </p:nvCxnSpPr>
        <p:spPr>
          <a:xfrm>
            <a:off x="3141069" y="721367"/>
            <a:ext cx="8012664" cy="1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7" name="Google Shape;237;p36"/>
          <p:cNvCxnSpPr>
            <a:endCxn id="238" idx="2"/>
          </p:cNvCxnSpPr>
          <p:nvPr/>
        </p:nvCxnSpPr>
        <p:spPr>
          <a:xfrm>
            <a:off x="961767" y="6138667"/>
            <a:ext cx="992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38" name="Google Shape;23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108873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6"/>
          <p:cNvSpPr txBox="1"/>
          <p:nvPr/>
        </p:nvSpPr>
        <p:spPr>
          <a:xfrm>
            <a:off x="949333" y="544567"/>
            <a:ext cx="2191736" cy="3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" sz="1467" kern="0" dirty="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DATA VISUALIZATION</a:t>
            </a:r>
            <a:endParaRPr sz="1467" kern="0" dirty="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3853" b="33850"/>
          <a:stretch/>
        </p:blipFill>
        <p:spPr>
          <a:xfrm>
            <a:off x="1" y="4244434"/>
            <a:ext cx="12192004" cy="2624399"/>
          </a:xfrm>
          <a:prstGeom prst="rect">
            <a:avLst/>
          </a:prstGeom>
        </p:spPr>
      </p:pic>
      <p:sp>
        <p:nvSpPr>
          <p:cNvPr id="273" name="Google Shape;273;p39"/>
          <p:cNvSpPr txBox="1">
            <a:spLocks noGrp="1"/>
          </p:cNvSpPr>
          <p:nvPr>
            <p:ph type="title"/>
          </p:nvPr>
        </p:nvSpPr>
        <p:spPr>
          <a:xfrm>
            <a:off x="403018" y="751064"/>
            <a:ext cx="11385958" cy="1947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OUR GROUP</a:t>
            </a:r>
            <a:endParaRPr dirty="0"/>
          </a:p>
        </p:txBody>
      </p:sp>
      <p:sp>
        <p:nvSpPr>
          <p:cNvPr id="274" name="Google Shape;274;p39"/>
          <p:cNvSpPr txBox="1">
            <a:spLocks noGrp="1"/>
          </p:cNvSpPr>
          <p:nvPr>
            <p:ph type="subTitle" idx="1"/>
          </p:nvPr>
        </p:nvSpPr>
        <p:spPr>
          <a:xfrm>
            <a:off x="-1359432" y="3181287"/>
            <a:ext cx="6497200" cy="89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GABRIELE DI PALMA</a:t>
            </a:r>
            <a:endParaRPr dirty="0"/>
          </a:p>
        </p:txBody>
      </p:sp>
      <p:pic>
        <p:nvPicPr>
          <p:cNvPr id="275" name="Google Shape;27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10126001" y="2482234"/>
            <a:ext cx="353668" cy="353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 flipH="1">
            <a:off x="1712334" y="24822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7" name="Google Shape;277;p39"/>
          <p:cNvCxnSpPr>
            <a:cxnSpLocks/>
            <a:endCxn id="275" idx="2"/>
          </p:cNvCxnSpPr>
          <p:nvPr/>
        </p:nvCxnSpPr>
        <p:spPr>
          <a:xfrm>
            <a:off x="2066000" y="2659067"/>
            <a:ext cx="80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8" name="Google Shape;278;p39"/>
          <p:cNvSpPr/>
          <p:nvPr/>
        </p:nvSpPr>
        <p:spPr>
          <a:xfrm rot="5400000">
            <a:off x="4938400" y="-779064"/>
            <a:ext cx="2315200" cy="12192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9" name="Google Shape;279;p39"/>
          <p:cNvSpPr/>
          <p:nvPr/>
        </p:nvSpPr>
        <p:spPr>
          <a:xfrm rot="5400000">
            <a:off x="5539197" y="-1532733"/>
            <a:ext cx="1113600" cy="12192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384957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274;p39">
            <a:extLst>
              <a:ext uri="{FF2B5EF4-FFF2-40B4-BE49-F238E27FC236}">
                <a16:creationId xmlns:a16="http://schemas.microsoft.com/office/drawing/2014/main" id="{0CE5E1A8-1FF4-99C5-42F1-01424DBA20DB}"/>
              </a:ext>
            </a:extLst>
          </p:cNvPr>
          <p:cNvSpPr txBox="1">
            <a:spLocks/>
          </p:cNvSpPr>
          <p:nvPr/>
        </p:nvSpPr>
        <p:spPr>
          <a:xfrm>
            <a:off x="6449033" y="3176381"/>
            <a:ext cx="6497200" cy="8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2133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pPr marL="0" indent="0"/>
            <a:r>
              <a:rPr lang="en-GB" kern="0" dirty="0"/>
              <a:t>FRANCESCO TRAMONTANO</a:t>
            </a:r>
          </a:p>
        </p:txBody>
      </p:sp>
      <p:sp>
        <p:nvSpPr>
          <p:cNvPr id="3" name="Google Shape;274;p39">
            <a:extLst>
              <a:ext uri="{FF2B5EF4-FFF2-40B4-BE49-F238E27FC236}">
                <a16:creationId xmlns:a16="http://schemas.microsoft.com/office/drawing/2014/main" id="{07605060-D033-0AF3-1336-01BDB40711DE}"/>
              </a:ext>
            </a:extLst>
          </p:cNvPr>
          <p:cNvSpPr txBox="1">
            <a:spLocks/>
          </p:cNvSpPr>
          <p:nvPr/>
        </p:nvSpPr>
        <p:spPr>
          <a:xfrm>
            <a:off x="2494368" y="3176381"/>
            <a:ext cx="6497200" cy="8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2133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Lexend Deca Light"/>
              <a:buNone/>
              <a:defRPr sz="1867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pPr marL="0" indent="0"/>
            <a:r>
              <a:rPr lang="en-GB" kern="0" dirty="0"/>
              <a:t>FRANCESCO DI STEFANO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8"/>
          <p:cNvSpPr txBox="1">
            <a:spLocks noGrp="1"/>
          </p:cNvSpPr>
          <p:nvPr>
            <p:ph type="subTitle" idx="1"/>
          </p:nvPr>
        </p:nvSpPr>
        <p:spPr>
          <a:xfrm>
            <a:off x="5875833" y="719333"/>
            <a:ext cx="5365200" cy="393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GB" dirty="0"/>
              <a:t>"</a:t>
            </a:r>
            <a:r>
              <a:rPr lang="en-GB" i="1" dirty="0"/>
              <a:t>The main goal of data visualization is to </a:t>
            </a:r>
            <a:r>
              <a:rPr lang="en-GB" b="1" i="1" dirty="0"/>
              <a:t>communicate information clearly </a:t>
            </a:r>
            <a:r>
              <a:rPr lang="en-GB" i="1" dirty="0"/>
              <a:t>and effectively through graphical means</a:t>
            </a:r>
            <a:r>
              <a:rPr lang="en-GB" dirty="0"/>
              <a:t>."</a:t>
            </a:r>
            <a:endParaRPr dirty="0"/>
          </a:p>
        </p:txBody>
      </p:sp>
      <p:sp>
        <p:nvSpPr>
          <p:cNvPr id="426" name="Google Shape;426;p48"/>
          <p:cNvSpPr txBox="1">
            <a:spLocks noGrp="1"/>
          </p:cNvSpPr>
          <p:nvPr>
            <p:ph type="title"/>
          </p:nvPr>
        </p:nvSpPr>
        <p:spPr>
          <a:xfrm>
            <a:off x="5875833" y="4652733"/>
            <a:ext cx="5365200" cy="709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—</a:t>
            </a:r>
            <a:r>
              <a:rPr lang="en-GB" dirty="0" err="1"/>
              <a:t>Dr.</a:t>
            </a:r>
            <a:r>
              <a:rPr lang="en-GB" dirty="0"/>
              <a:t> Edward Tufte</a:t>
            </a:r>
            <a:endParaRPr dirty="0"/>
          </a:p>
        </p:txBody>
      </p:sp>
      <p:pic>
        <p:nvPicPr>
          <p:cNvPr id="427" name="Google Shape;427;p4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7845" r="17845"/>
          <a:stretch/>
        </p:blipFill>
        <p:spPr>
          <a:xfrm>
            <a:off x="0" y="0"/>
            <a:ext cx="44104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48"/>
          <p:cNvSpPr/>
          <p:nvPr/>
        </p:nvSpPr>
        <p:spPr>
          <a:xfrm flipH="1">
            <a:off x="1090299" y="4467"/>
            <a:ext cx="33732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384957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29" name="Google Shape;429;p48"/>
          <p:cNvSpPr/>
          <p:nvPr/>
        </p:nvSpPr>
        <p:spPr>
          <a:xfrm flipH="1">
            <a:off x="3502776" y="4467"/>
            <a:ext cx="11136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384957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30" name="Google Shape;43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10878334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1" name="Google Shape;431;p48"/>
          <p:cNvCxnSpPr>
            <a:endCxn id="430" idx="2"/>
          </p:cNvCxnSpPr>
          <p:nvPr/>
        </p:nvCxnSpPr>
        <p:spPr>
          <a:xfrm>
            <a:off x="15533" y="6138667"/>
            <a:ext cx="1086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4957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8"/>
          <p:cNvPicPr preferRelativeResize="0">
            <a:picLocks noGrp="1"/>
          </p:cNvPicPr>
          <p:nvPr>
            <p:ph type="pic" idx="16"/>
          </p:nvPr>
        </p:nvPicPr>
        <p:blipFill rotWithShape="1">
          <a:blip r:embed="rId3">
            <a:alphaModFix/>
          </a:blip>
          <a:srcRect l="4983" r="33341"/>
          <a:stretch/>
        </p:blipFill>
        <p:spPr>
          <a:xfrm>
            <a:off x="7962533" y="0"/>
            <a:ext cx="4229600" cy="6858000"/>
          </a:xfrm>
          <a:prstGeom prst="rect">
            <a:avLst/>
          </a:prstGeom>
        </p:spPr>
      </p:pic>
      <p:sp>
        <p:nvSpPr>
          <p:cNvPr id="253" name="Google Shape;253;p38"/>
          <p:cNvSpPr/>
          <p:nvPr/>
        </p:nvSpPr>
        <p:spPr>
          <a:xfrm>
            <a:off x="7867843" y="4467"/>
            <a:ext cx="33732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54" name="Google Shape;254;p3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TABLE OF CONTENTS</a:t>
            </a:r>
            <a:endParaRPr/>
          </a:p>
        </p:txBody>
      </p:sp>
      <p:sp>
        <p:nvSpPr>
          <p:cNvPr id="263" name="Google Shape;263;p38"/>
          <p:cNvSpPr txBox="1">
            <a:spLocks noGrp="1"/>
          </p:cNvSpPr>
          <p:nvPr>
            <p:ph type="subTitle" idx="9"/>
          </p:nvPr>
        </p:nvSpPr>
        <p:spPr>
          <a:xfrm>
            <a:off x="950957" y="2903000"/>
            <a:ext cx="3126800" cy="526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GB" dirty="0"/>
              <a:t>EXPLORING THE DATASET</a:t>
            </a:r>
          </a:p>
        </p:txBody>
      </p:sp>
      <p:sp>
        <p:nvSpPr>
          <p:cNvPr id="264" name="Google Shape;264;p38"/>
          <p:cNvSpPr txBox="1">
            <a:spLocks noGrp="1"/>
          </p:cNvSpPr>
          <p:nvPr>
            <p:ph type="subTitle" idx="13"/>
          </p:nvPr>
        </p:nvSpPr>
        <p:spPr>
          <a:xfrm>
            <a:off x="859461" y="4965489"/>
            <a:ext cx="3327877" cy="526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VISUALIZATIONS</a:t>
            </a:r>
            <a:endParaRPr dirty="0"/>
          </a:p>
        </p:txBody>
      </p:sp>
      <p:sp>
        <p:nvSpPr>
          <p:cNvPr id="265" name="Google Shape;265;p38"/>
          <p:cNvSpPr txBox="1">
            <a:spLocks noGrp="1"/>
          </p:cNvSpPr>
          <p:nvPr>
            <p:ph type="subTitle" idx="14"/>
          </p:nvPr>
        </p:nvSpPr>
        <p:spPr>
          <a:xfrm>
            <a:off x="4203339" y="4965489"/>
            <a:ext cx="3126800" cy="526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CONCLUSIONS</a:t>
            </a:r>
            <a:endParaRPr dirty="0"/>
          </a:p>
        </p:txBody>
      </p:sp>
      <p:sp>
        <p:nvSpPr>
          <p:cNvPr id="266" name="Google Shape;266;p38"/>
          <p:cNvSpPr txBox="1">
            <a:spLocks noGrp="1"/>
          </p:cNvSpPr>
          <p:nvPr>
            <p:ph type="subTitle" idx="15"/>
          </p:nvPr>
        </p:nvSpPr>
        <p:spPr>
          <a:xfrm>
            <a:off x="4203339" y="2897635"/>
            <a:ext cx="3126800" cy="526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GOALS &amp; METHODS</a:t>
            </a:r>
            <a:endParaRPr dirty="0"/>
          </a:p>
        </p:txBody>
      </p:sp>
      <p:sp>
        <p:nvSpPr>
          <p:cNvPr id="267" name="Google Shape;267;p38"/>
          <p:cNvSpPr/>
          <p:nvPr/>
        </p:nvSpPr>
        <p:spPr>
          <a:xfrm>
            <a:off x="7714965" y="4467"/>
            <a:ext cx="11136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384957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0" name="Rectangle 9" descr="Decollo con riempimento a tinta unita">
            <a:extLst>
              <a:ext uri="{FF2B5EF4-FFF2-40B4-BE49-F238E27FC236}">
                <a16:creationId xmlns:a16="http://schemas.microsoft.com/office/drawing/2014/main" id="{B831887D-9D1C-7E79-7C69-CC19115733E9}"/>
              </a:ext>
            </a:extLst>
          </p:cNvPr>
          <p:cNvSpPr/>
          <p:nvPr/>
        </p:nvSpPr>
        <p:spPr>
          <a:xfrm>
            <a:off x="1162425" y="1434285"/>
            <a:ext cx="1039139" cy="1023164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 t="-1000" b="-1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Rectangle 18" descr="Rete con riempimento a tinta unita">
            <a:extLst>
              <a:ext uri="{FF2B5EF4-FFF2-40B4-BE49-F238E27FC236}">
                <a16:creationId xmlns:a16="http://schemas.microsoft.com/office/drawing/2014/main" id="{E88F29B1-E93C-83B8-17A2-D32BB3BB2F76}"/>
              </a:ext>
            </a:extLst>
          </p:cNvPr>
          <p:cNvSpPr/>
          <p:nvPr/>
        </p:nvSpPr>
        <p:spPr>
          <a:xfrm>
            <a:off x="1136593" y="3790316"/>
            <a:ext cx="1090801" cy="1022406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 t="-3000" b="-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Rectangle 19" descr="Salute mentale con riempimento a tinta unita">
            <a:extLst>
              <a:ext uri="{FF2B5EF4-FFF2-40B4-BE49-F238E27FC236}">
                <a16:creationId xmlns:a16="http://schemas.microsoft.com/office/drawing/2014/main" id="{4AE0CBD7-D125-48D9-ABBD-B024498F38AB}"/>
              </a:ext>
            </a:extLst>
          </p:cNvPr>
          <p:cNvSpPr/>
          <p:nvPr/>
        </p:nvSpPr>
        <p:spPr>
          <a:xfrm>
            <a:off x="4412863" y="3790316"/>
            <a:ext cx="1090801" cy="1022406"/>
          </a:xfrm>
          <a:prstGeom prst="rect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 t="-3000" b="-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Rectangle 20" descr="Tiro a segno con riempimento a tinta unita">
            <a:extLst>
              <a:ext uri="{FF2B5EF4-FFF2-40B4-BE49-F238E27FC236}">
                <a16:creationId xmlns:a16="http://schemas.microsoft.com/office/drawing/2014/main" id="{66B20754-A723-87A0-928B-1EBA57784A70}"/>
              </a:ext>
            </a:extLst>
          </p:cNvPr>
          <p:cNvSpPr/>
          <p:nvPr/>
        </p:nvSpPr>
        <p:spPr>
          <a:xfrm>
            <a:off x="4412863" y="1434285"/>
            <a:ext cx="1063709" cy="1023164"/>
          </a:xfrm>
          <a:prstGeom prst="rect">
            <a:avLst/>
          </a:prstGeom>
          <a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>
              <a:fillRect t="-2000" b="-2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0"/>
          <p:cNvSpPr txBox="1">
            <a:spLocks noGrp="1"/>
          </p:cNvSpPr>
          <p:nvPr>
            <p:ph type="title"/>
          </p:nvPr>
        </p:nvSpPr>
        <p:spPr>
          <a:xfrm>
            <a:off x="4752257" y="3432267"/>
            <a:ext cx="6777534" cy="220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DATASET EXPLORATION</a:t>
            </a:r>
            <a:endParaRPr dirty="0"/>
          </a:p>
        </p:txBody>
      </p:sp>
      <p:sp>
        <p:nvSpPr>
          <p:cNvPr id="285" name="Google Shape;285;p40"/>
          <p:cNvSpPr txBox="1">
            <a:spLocks noGrp="1"/>
          </p:cNvSpPr>
          <p:nvPr>
            <p:ph type="title" idx="2"/>
          </p:nvPr>
        </p:nvSpPr>
        <p:spPr>
          <a:xfrm>
            <a:off x="7424033" y="1768300"/>
            <a:ext cx="1791200" cy="1378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01</a:t>
            </a:r>
            <a:endParaRPr/>
          </a:p>
        </p:txBody>
      </p:sp>
      <p:sp>
        <p:nvSpPr>
          <p:cNvPr id="286" name="Google Shape;286;p40"/>
          <p:cNvSpPr txBox="1">
            <a:spLocks noGrp="1"/>
          </p:cNvSpPr>
          <p:nvPr>
            <p:ph type="subTitle" idx="1"/>
          </p:nvPr>
        </p:nvSpPr>
        <p:spPr>
          <a:xfrm>
            <a:off x="6096000" y="5638667"/>
            <a:ext cx="5842800" cy="50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Main insights about the dataset</a:t>
            </a:r>
            <a:endParaRPr dirty="0"/>
          </a:p>
        </p:txBody>
      </p:sp>
      <p:pic>
        <p:nvPicPr>
          <p:cNvPr id="287" name="Google Shape;287;p40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17845" r="17845"/>
          <a:stretch/>
        </p:blipFill>
        <p:spPr>
          <a:xfrm>
            <a:off x="0" y="0"/>
            <a:ext cx="4410400" cy="6858000"/>
          </a:xfrm>
          <a:prstGeom prst="rect">
            <a:avLst/>
          </a:prstGeom>
        </p:spPr>
      </p:pic>
      <p:pic>
        <p:nvPicPr>
          <p:cNvPr id="288" name="Google Shape;28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10887367" y="542501"/>
            <a:ext cx="353668" cy="353668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40"/>
          <p:cNvSpPr/>
          <p:nvPr/>
        </p:nvSpPr>
        <p:spPr>
          <a:xfrm flipH="1">
            <a:off x="1090299" y="4467"/>
            <a:ext cx="33732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90" name="Google Shape;290;p40"/>
          <p:cNvSpPr/>
          <p:nvPr/>
        </p:nvSpPr>
        <p:spPr>
          <a:xfrm flipH="1">
            <a:off x="3502776" y="4467"/>
            <a:ext cx="11136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384957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291" name="Google Shape;291;p40"/>
          <p:cNvCxnSpPr>
            <a:endCxn id="288" idx="2"/>
          </p:cNvCxnSpPr>
          <p:nvPr/>
        </p:nvCxnSpPr>
        <p:spPr>
          <a:xfrm>
            <a:off x="2567" y="719333"/>
            <a:ext cx="1088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2"/>
          <p:cNvSpPr txBox="1">
            <a:spLocks noGrp="1"/>
          </p:cNvSpPr>
          <p:nvPr>
            <p:ph type="subTitle" idx="1"/>
          </p:nvPr>
        </p:nvSpPr>
        <p:spPr>
          <a:xfrm>
            <a:off x="5966067" y="1801700"/>
            <a:ext cx="5274800" cy="49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In over</a:t>
            </a:r>
            <a:endParaRPr dirty="0"/>
          </a:p>
        </p:txBody>
      </p:sp>
      <p:sp>
        <p:nvSpPr>
          <p:cNvPr id="468" name="Google Shape;468;p52"/>
          <p:cNvSpPr txBox="1">
            <a:spLocks noGrp="1"/>
          </p:cNvSpPr>
          <p:nvPr>
            <p:ph type="title"/>
          </p:nvPr>
        </p:nvSpPr>
        <p:spPr>
          <a:xfrm>
            <a:off x="5966067" y="719333"/>
            <a:ext cx="5274800" cy="1096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>
                <a:solidFill>
                  <a:schemeClr val="dk2"/>
                </a:solidFill>
              </a:rPr>
              <a:t>927,753 </a:t>
            </a:r>
            <a:r>
              <a:rPr lang="en" dirty="0">
                <a:solidFill>
                  <a:schemeClr val="tx1"/>
                </a:solidFill>
              </a:rPr>
              <a:t>Flights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469" name="Google Shape;469;p52"/>
          <p:cNvSpPr txBox="1">
            <a:spLocks noGrp="1"/>
          </p:cNvSpPr>
          <p:nvPr>
            <p:ph type="title" idx="2"/>
          </p:nvPr>
        </p:nvSpPr>
        <p:spPr>
          <a:xfrm>
            <a:off x="5966067" y="2393213"/>
            <a:ext cx="5274800" cy="1096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>
                <a:solidFill>
                  <a:schemeClr val="dk2"/>
                </a:solidFill>
              </a:rPr>
              <a:t>30 </a:t>
            </a:r>
            <a:r>
              <a:rPr lang="en" dirty="0">
                <a:solidFill>
                  <a:schemeClr val="tx1"/>
                </a:solidFill>
              </a:rPr>
              <a:t>Years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470" name="Google Shape;470;p52"/>
          <p:cNvSpPr txBox="1">
            <a:spLocks noGrp="1"/>
          </p:cNvSpPr>
          <p:nvPr>
            <p:ph type="subTitle" idx="3"/>
          </p:nvPr>
        </p:nvSpPr>
        <p:spPr>
          <a:xfrm>
            <a:off x="5966067" y="3478916"/>
            <a:ext cx="5274800" cy="49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Among more than</a:t>
            </a:r>
            <a:endParaRPr dirty="0"/>
          </a:p>
        </p:txBody>
      </p:sp>
      <p:sp>
        <p:nvSpPr>
          <p:cNvPr id="471" name="Google Shape;471;p52"/>
          <p:cNvSpPr txBox="1">
            <a:spLocks noGrp="1"/>
          </p:cNvSpPr>
          <p:nvPr>
            <p:ph type="title" idx="4"/>
          </p:nvPr>
        </p:nvSpPr>
        <p:spPr>
          <a:xfrm>
            <a:off x="5966067" y="4067061"/>
            <a:ext cx="5274800" cy="1096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>
                <a:solidFill>
                  <a:schemeClr val="dk2"/>
                </a:solidFill>
              </a:rPr>
              <a:t>1,000 </a:t>
            </a:r>
            <a:r>
              <a:rPr lang="en" dirty="0">
                <a:solidFill>
                  <a:schemeClr val="tx1"/>
                </a:solidFill>
              </a:rPr>
              <a:t>Airports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472" name="Google Shape;472;p52"/>
          <p:cNvSpPr txBox="1">
            <a:spLocks noGrp="1"/>
          </p:cNvSpPr>
          <p:nvPr>
            <p:ph type="subTitle" idx="5"/>
          </p:nvPr>
        </p:nvSpPr>
        <p:spPr>
          <a:xfrm>
            <a:off x="5966067" y="5156167"/>
            <a:ext cx="5274800" cy="49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Across the world</a:t>
            </a:r>
            <a:endParaRPr dirty="0"/>
          </a:p>
        </p:txBody>
      </p:sp>
      <p:pic>
        <p:nvPicPr>
          <p:cNvPr id="473" name="Google Shape;473;p5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3255" r="13263"/>
          <a:stretch/>
        </p:blipFill>
        <p:spPr>
          <a:xfrm>
            <a:off x="1" y="0"/>
            <a:ext cx="503944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52"/>
          <p:cNvSpPr/>
          <p:nvPr/>
        </p:nvSpPr>
        <p:spPr>
          <a:xfrm flipH="1">
            <a:off x="1245719" y="4467"/>
            <a:ext cx="38544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384957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75" name="Google Shape;475;p52"/>
          <p:cNvSpPr/>
          <p:nvPr/>
        </p:nvSpPr>
        <p:spPr>
          <a:xfrm flipH="1">
            <a:off x="4002400" y="4467"/>
            <a:ext cx="12724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384957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476" name="Google Shape;476;p52"/>
          <p:cNvCxnSpPr>
            <a:endCxn id="477" idx="2"/>
          </p:cNvCxnSpPr>
          <p:nvPr/>
        </p:nvCxnSpPr>
        <p:spPr>
          <a:xfrm rot="10800000">
            <a:off x="1304633" y="6138667"/>
            <a:ext cx="1088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77" name="Google Shape;47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950967" y="5961834"/>
            <a:ext cx="353668" cy="353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4"/>
          <p:cNvSpPr txBox="1">
            <a:spLocks noGrp="1"/>
          </p:cNvSpPr>
          <p:nvPr>
            <p:ph type="title"/>
          </p:nvPr>
        </p:nvSpPr>
        <p:spPr>
          <a:xfrm>
            <a:off x="1554751" y="2650800"/>
            <a:ext cx="3865200" cy="1511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PLOTS</a:t>
            </a:r>
            <a:endParaRPr dirty="0"/>
          </a:p>
        </p:txBody>
      </p:sp>
      <p:sp>
        <p:nvSpPr>
          <p:cNvPr id="507" name="Google Shape;507;p54"/>
          <p:cNvSpPr txBox="1">
            <a:spLocks noGrp="1"/>
          </p:cNvSpPr>
          <p:nvPr>
            <p:ph type="subTitle" idx="1"/>
          </p:nvPr>
        </p:nvSpPr>
        <p:spPr>
          <a:xfrm>
            <a:off x="1554751" y="4162400"/>
            <a:ext cx="3865200" cy="13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GB" dirty="0"/>
              <a:t>O</a:t>
            </a:r>
            <a:r>
              <a:rPr lang="en" dirty="0"/>
              <a:t>ur amazing plots</a:t>
            </a:r>
            <a:endParaRPr dirty="0"/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1E38FFEA-8DA1-C787-268C-3A30FB2C4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005" y="1794446"/>
            <a:ext cx="6318585" cy="32691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lane Flying in the Sky by Slidesgo">
  <a:themeElements>
    <a:clrScheme name="Simple Light">
      <a:dk1>
        <a:srgbClr val="FFFFFF"/>
      </a:dk1>
      <a:lt1>
        <a:srgbClr val="384957"/>
      </a:lt1>
      <a:dk2>
        <a:srgbClr val="DBEE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Plane Flying in the Sky by Slidesgo">
  <a:themeElements>
    <a:clrScheme name="Simple Light">
      <a:dk1>
        <a:srgbClr val="FFFFFF"/>
      </a:dk1>
      <a:lt1>
        <a:srgbClr val="384957"/>
      </a:lt1>
      <a:dk2>
        <a:srgbClr val="DBEE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</Words>
  <Application>Microsoft Macintosh PowerPoint</Application>
  <PresentationFormat>Widescreen</PresentationFormat>
  <Paragraphs>47</Paragraphs>
  <Slides>13</Slides>
  <Notes>11</Notes>
  <HiddenSlides>2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Alata</vt:lpstr>
      <vt:lpstr>Anaheim</vt:lpstr>
      <vt:lpstr>Arial</vt:lpstr>
      <vt:lpstr>Bebas Neue</vt:lpstr>
      <vt:lpstr>Calibri</vt:lpstr>
      <vt:lpstr>Calibri Light</vt:lpstr>
      <vt:lpstr>Lexend Deca</vt:lpstr>
      <vt:lpstr>Lexend Deca Light</vt:lpstr>
      <vt:lpstr>Nunito Light</vt:lpstr>
      <vt:lpstr>PT Sans</vt:lpstr>
      <vt:lpstr>Office Theme</vt:lpstr>
      <vt:lpstr>Plane Flying in the Sky by Slidesgo</vt:lpstr>
      <vt:lpstr>1_Plane Flying in the Sky by Slidesgo</vt:lpstr>
      <vt:lpstr>AIRPORT ANALYSIS</vt:lpstr>
      <vt:lpstr>Table of content</vt:lpstr>
      <vt:lpstr>AIRPORT ANALYSIS</vt:lpstr>
      <vt:lpstr>OUR GROUP</vt:lpstr>
      <vt:lpstr>—Dr. Edward Tufte</vt:lpstr>
      <vt:lpstr>TABLE OF CONTENTS</vt:lpstr>
      <vt:lpstr>DATASET EXPLORATION</vt:lpstr>
      <vt:lpstr>927,753 Flights</vt:lpstr>
      <vt:lpstr>PLOTS</vt:lpstr>
      <vt:lpstr>Another plot</vt:lpstr>
      <vt:lpstr>STATIC VISUALIZATIONS</vt:lpstr>
      <vt:lpstr>OUR WEBSITE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Gabriele Di Palma</dc:creator>
  <cp:lastModifiedBy>Gabriele Di Palma</cp:lastModifiedBy>
  <cp:revision>1</cp:revision>
  <dcterms:created xsi:type="dcterms:W3CDTF">2023-04-28T12:18:35Z</dcterms:created>
  <dcterms:modified xsi:type="dcterms:W3CDTF">2023-04-29T08:28:00Z</dcterms:modified>
</cp:coreProperties>
</file>